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63" r:id="rId3"/>
    <p:sldId id="273" r:id="rId4"/>
    <p:sldId id="274" r:id="rId5"/>
    <p:sldId id="277" r:id="rId6"/>
    <p:sldId id="278" r:id="rId7"/>
    <p:sldId id="269" r:id="rId8"/>
  </p:sldIdLst>
  <p:sldSz cx="12192000" cy="6858000"/>
  <p:notesSz cx="6858000" cy="9144000"/>
  <p:custDataLst>
    <p:tags r:id="rId12"/>
  </p:custDataLst>
  <p:defaultTextStyle>
    <a:defPPr>
      <a:defRPr lang="zh-CN"/>
    </a:defPPr>
    <a:lvl1pPr marL="0" algn="l" defTabSz="1007745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1pPr>
    <a:lvl2pPr marL="504190" algn="l" defTabSz="1007745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2pPr>
    <a:lvl3pPr marL="1007745" algn="l" defTabSz="1007745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3pPr>
    <a:lvl4pPr marL="1511935" algn="l" defTabSz="1007745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4pPr>
    <a:lvl5pPr marL="2016125" algn="l" defTabSz="1007745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5pPr>
    <a:lvl6pPr marL="2520315" algn="l" defTabSz="1007745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6pPr>
    <a:lvl7pPr marL="3023870" algn="l" defTabSz="1007745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7pPr>
    <a:lvl8pPr marL="3528060" algn="l" defTabSz="1007745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8pPr>
    <a:lvl9pPr marL="4032250" algn="l" defTabSz="1007745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40" userDrawn="1">
          <p15:clr>
            <a:srgbClr val="F26B43"/>
          </p15:clr>
        </p15:guide>
        <p15:guide id="2" orient="horz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85313"/>
    <a:srgbClr val="368A28"/>
    <a:srgbClr val="006934"/>
    <a:srgbClr val="EA5413"/>
    <a:srgbClr val="5BA02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42" autoAdjust="0"/>
    <p:restoredTop sz="94660"/>
  </p:normalViewPr>
  <p:slideViewPr>
    <p:cSldViewPr showGuides="1">
      <p:cViewPr varScale="1">
        <p:scale>
          <a:sx n="108" d="100"/>
          <a:sy n="108" d="100"/>
        </p:scale>
        <p:origin x="300" y="120"/>
      </p:cViewPr>
      <p:guideLst>
        <p:guide pos="3840"/>
        <p:guide orient="horz"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3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7" Type="http://schemas.openxmlformats.org/officeDocument/2006/relationships/image" Target="../media/image6.png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microsoft.com/office/2007/relationships/hdphoto" Target="../media/image10.wdp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7" Type="http://schemas.openxmlformats.org/officeDocument/2006/relationships/image" Target="../media/image6.png"/><Relationship Id="rId6" Type="http://schemas.openxmlformats.org/officeDocument/2006/relationships/image" Target="../media/image3.png"/><Relationship Id="rId5" Type="http://schemas.openxmlformats.org/officeDocument/2006/relationships/image" Target="../media/image5.png"/><Relationship Id="rId4" Type="http://schemas.openxmlformats.org/officeDocument/2006/relationships/image" Target="../media/image2.png"/><Relationship Id="rId3" Type="http://schemas.openxmlformats.org/officeDocument/2006/relationships/image" Target="../media/image4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515"/>
            <a:ext cx="10363200" cy="1470087"/>
          </a:xfrm>
          <a:prstGeom prst="rect">
            <a:avLst/>
          </a:prstGeom>
        </p:spPr>
        <p:txBody>
          <a:bodyPr lIns="100803" tIns="50402" rIns="100803" bIns="50402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364"/>
            <a:ext cx="8534401" cy="1752674"/>
          </a:xfrm>
          <a:prstGeom prst="rect">
            <a:avLst/>
          </a:prstGeom>
        </p:spPr>
        <p:txBody>
          <a:bodyPr lIns="100803" tIns="50402" rIns="100803" bIns="50402"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618"/>
            <a:ext cx="2844800" cy="365140"/>
          </a:xfrm>
          <a:prstGeom prst="rect">
            <a:avLst/>
          </a:prstGeom>
        </p:spPr>
        <p:txBody>
          <a:bodyPr lIns="100803" tIns="50402" rIns="100803" bIns="50402"/>
          <a:lstStyle/>
          <a:p>
            <a:pPr marL="0" marR="0" lvl="0" indent="0" algn="l" defTabSz="100774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30820CF-B880-4189-942D-D702A7CBA730}" type="datetimeFigureOut">
              <a: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1" y="6356618"/>
            <a:ext cx="3860800" cy="365140"/>
          </a:xfrm>
          <a:prstGeom prst="rect">
            <a:avLst/>
          </a:prstGeom>
        </p:spPr>
        <p:txBody>
          <a:bodyPr lIns="100803" tIns="50402" rIns="100803" bIns="50402"/>
          <a:lstStyle/>
          <a:p>
            <a:pPr marL="0" marR="0" lvl="0" indent="0" algn="l" defTabSz="100774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618"/>
            <a:ext cx="2844800" cy="365140"/>
          </a:xfrm>
          <a:prstGeom prst="rect">
            <a:avLst/>
          </a:prstGeom>
        </p:spPr>
        <p:txBody>
          <a:bodyPr lIns="100803" tIns="50402" rIns="100803" bIns="50402"/>
          <a:lstStyle/>
          <a:p>
            <a:pPr marL="0" marR="0" lvl="0" indent="0" algn="l" defTabSz="100774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C913308-F349-4B6D-A68A-DD1791B4A57B}" type="slidenum">
              <a: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2051" name="Picture 3" descr="C:\Users\wuyunxia\Desktop\21-01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" y="-92710"/>
            <a:ext cx="12229465" cy="69094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矩形 6"/>
          <p:cNvSpPr/>
          <p:nvPr userDrawn="1"/>
        </p:nvSpPr>
        <p:spPr>
          <a:xfrm>
            <a:off x="-24765" y="5450840"/>
            <a:ext cx="12254865" cy="13919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00774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1270" y="1290955"/>
            <a:ext cx="12230100" cy="4173855"/>
          </a:xfrm>
          <a:prstGeom prst="rect">
            <a:avLst/>
          </a:prstGeom>
          <a:gradFill>
            <a:gsLst>
              <a:gs pos="25000">
                <a:srgbClr val="006935"/>
              </a:gs>
              <a:gs pos="100000">
                <a:srgbClr val="9BC810"/>
              </a:gs>
            </a:gsLst>
            <a:lin ang="216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00774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7" name="图片 16" descr="橙黄色1"/>
          <p:cNvPicPr>
            <a:picLocks noChangeAspect="1"/>
          </p:cNvPicPr>
          <p:nvPr userDrawn="1"/>
        </p:nvPicPr>
        <p:blipFill>
          <a:blip r:embed="rId3">
            <a:alphaModFix amt="80000"/>
          </a:blip>
          <a:srcRect l="38984" t="12320" r="16130" b="16303"/>
          <a:stretch>
            <a:fillRect/>
          </a:stretch>
        </p:blipFill>
        <p:spPr>
          <a:xfrm>
            <a:off x="335280" y="2130425"/>
            <a:ext cx="4574540" cy="3490595"/>
          </a:xfrm>
          <a:prstGeom prst="rect">
            <a:avLst/>
          </a:prstGeom>
        </p:spPr>
      </p:pic>
      <p:pic>
        <p:nvPicPr>
          <p:cNvPr id="2053" name="Picture 5" descr="C:\Users\wuyunxia\Desktop\21-04.png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20300" y="300990"/>
            <a:ext cx="1837055" cy="634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图片 9" descr="图层522 3-02"/>
          <p:cNvPicPr>
            <a:picLocks noChangeAspect="1"/>
          </p:cNvPicPr>
          <p:nvPr userDrawn="1"/>
        </p:nvPicPr>
        <p:blipFill>
          <a:blip r:embed="rId5">
            <a:alphaModFix amt="7000"/>
          </a:blip>
          <a:stretch>
            <a:fillRect/>
          </a:stretch>
        </p:blipFill>
        <p:spPr>
          <a:xfrm>
            <a:off x="1487596" y="477193"/>
            <a:ext cx="5198592" cy="3678720"/>
          </a:xfrm>
          <a:prstGeom prst="rect">
            <a:avLst/>
          </a:prstGeom>
          <a:noFill/>
        </p:spPr>
      </p:pic>
      <p:pic>
        <p:nvPicPr>
          <p:cNvPr id="16" name="图片 15" descr="黄埔楼橙黄色1"/>
          <p:cNvPicPr>
            <a:picLocks noChangeAspect="1"/>
          </p:cNvPicPr>
          <p:nvPr userDrawn="1"/>
        </p:nvPicPr>
        <p:blipFill>
          <a:blip r:embed="rId6">
            <a:alphaModFix amt="80000"/>
          </a:blip>
          <a:srcRect l="53729" t="42918"/>
          <a:stretch>
            <a:fillRect/>
          </a:stretch>
        </p:blipFill>
        <p:spPr>
          <a:xfrm>
            <a:off x="6830695" y="2853055"/>
            <a:ext cx="5026660" cy="2975610"/>
          </a:xfrm>
          <a:prstGeom prst="rect">
            <a:avLst/>
          </a:prstGeom>
          <a:effectLst>
            <a:softEdge rad="12700"/>
          </a:effectLst>
        </p:spPr>
      </p:pic>
      <p:pic>
        <p:nvPicPr>
          <p:cNvPr id="53" name="图片 52" descr="白2终极2.0"/>
          <p:cNvPicPr>
            <a:picLocks noChangeAspect="1"/>
          </p:cNvPicPr>
          <p:nvPr userDrawn="1"/>
        </p:nvPicPr>
        <p:blipFill>
          <a:blip r:embed="rId7">
            <a:alphaModFix amt="25000"/>
          </a:blip>
          <a:srcRect r="4036" b="230"/>
          <a:stretch>
            <a:fillRect/>
          </a:stretch>
        </p:blipFill>
        <p:spPr>
          <a:xfrm>
            <a:off x="46990" y="1916430"/>
            <a:ext cx="12163425" cy="3858260"/>
          </a:xfrm>
          <a:prstGeom prst="rect">
            <a:avLst/>
          </a:prstGeom>
        </p:spPr>
      </p:pic>
      <p:sp>
        <p:nvSpPr>
          <p:cNvPr id="11" name="文本占位符 10"/>
          <p:cNvSpPr>
            <a:spLocks noGrp="1"/>
          </p:cNvSpPr>
          <p:nvPr>
            <p:ph type="body" sz="quarter" idx="13"/>
          </p:nvPr>
        </p:nvSpPr>
        <p:spPr>
          <a:xfrm>
            <a:off x="355282" y="2500124"/>
            <a:ext cx="11522075" cy="1266825"/>
          </a:xfrm>
          <a:prstGeom prst="rect">
            <a:avLst/>
          </a:prstGeom>
        </p:spPr>
        <p:txBody>
          <a:bodyPr/>
          <a:lstStyle>
            <a:lvl1pPr marL="0" indent="0" algn="ctr" defTabSz="914400" rtl="0" eaLnBrk="1" latinLnBrk="0" hangingPunct="1">
              <a:spcBef>
                <a:spcPct val="0"/>
              </a:spcBef>
              <a:buNone/>
              <a:defRPr lang="zh-CN" altLang="en-US" sz="6000" b="1" kern="1200" dirty="0" smtClean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4" hasCustomPrompt="1"/>
          </p:nvPr>
        </p:nvSpPr>
        <p:spPr>
          <a:xfrm>
            <a:off x="1874044" y="3767138"/>
            <a:ext cx="8443913" cy="7032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lang="zh-CN" altLang="en-US" sz="3600" b="1" kern="1200" dirty="0" smtClean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>
              <a:defRPr lang="zh-CN" altLang="en-US" sz="6000" b="1" kern="1200" dirty="0" smtClean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>
              <a:defRPr lang="zh-CN" altLang="en-US" sz="6000" b="1" kern="1200" dirty="0" smtClean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>
              <a:defRPr lang="zh-CN" altLang="en-US" sz="6000" b="1" kern="1200" dirty="0" smtClean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>
              <a:defRPr lang="zh-CN" altLang="en-US" sz="6000" b="1" kern="1200" dirty="0" smtClean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</a:lstStyle>
          <a:p>
            <a:pPr lvl="0"/>
            <a:r>
              <a:rPr lang="zh-CN" altLang="en-US" dirty="0"/>
              <a:t>单击此处编辑母版文本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125" b="680"/>
          <a:stretch>
            <a:fillRect/>
          </a:stretch>
        </p:blipFill>
        <p:spPr>
          <a:xfrm>
            <a:off x="0" y="-27384"/>
            <a:ext cx="12192000" cy="395534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</p:pic>
      <p:sp>
        <p:nvSpPr>
          <p:cNvPr id="9" name="矩形 8"/>
          <p:cNvSpPr/>
          <p:nvPr userDrawn="1"/>
        </p:nvSpPr>
        <p:spPr>
          <a:xfrm>
            <a:off x="0" y="-27384"/>
            <a:ext cx="12192000" cy="3816424"/>
          </a:xfrm>
          <a:prstGeom prst="rect">
            <a:avLst/>
          </a:prstGeom>
          <a:solidFill>
            <a:srgbClr val="368A28">
              <a:alpha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4" name="矩形 3"/>
          <p:cNvSpPr/>
          <p:nvPr userDrawn="1"/>
        </p:nvSpPr>
        <p:spPr>
          <a:xfrm>
            <a:off x="0" y="3789040"/>
            <a:ext cx="12192000" cy="309277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5" name="矩形 4"/>
          <p:cNvSpPr/>
          <p:nvPr userDrawn="1"/>
        </p:nvSpPr>
        <p:spPr>
          <a:xfrm>
            <a:off x="917433" y="-23813"/>
            <a:ext cx="2730295" cy="6264275"/>
          </a:xfrm>
          <a:prstGeom prst="rect">
            <a:avLst/>
          </a:prstGeom>
          <a:solidFill>
            <a:srgbClr val="368A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6" name="矩形 5"/>
          <p:cNvSpPr/>
          <p:nvPr userDrawn="1"/>
        </p:nvSpPr>
        <p:spPr>
          <a:xfrm>
            <a:off x="1405305" y="4272820"/>
            <a:ext cx="2427890" cy="135583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</a:rPr>
              <a:t>目录</a:t>
            </a:r>
            <a:endParaRPr kumimoji="0" lang="en-US" altLang="zh-CN" sz="4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4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1068635" y="4726967"/>
            <a:ext cx="2427890" cy="135583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</a:rPr>
              <a:t>CONTENT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cxnSp>
        <p:nvCxnSpPr>
          <p:cNvPr id="8" name="直接连接符 7"/>
          <p:cNvCxnSpPr/>
          <p:nvPr userDrawn="1"/>
        </p:nvCxnSpPr>
        <p:spPr>
          <a:xfrm>
            <a:off x="1501530" y="5407685"/>
            <a:ext cx="15621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章节过渡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2032" y="0"/>
            <a:ext cx="12189968" cy="6858000"/>
          </a:xfrm>
          <a:prstGeom prst="rect">
            <a:avLst/>
          </a:prstGeom>
        </p:spPr>
      </p:pic>
      <p:sp>
        <p:nvSpPr>
          <p:cNvPr id="15" name="标题占位符 1"/>
          <p:cNvSpPr>
            <a:spLocks noGrp="1"/>
          </p:cNvSpPr>
          <p:nvPr>
            <p:ph type="title"/>
          </p:nvPr>
        </p:nvSpPr>
        <p:spPr>
          <a:xfrm>
            <a:off x="334963" y="2753949"/>
            <a:ext cx="11522075" cy="69736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sz="6600" b="1">
                <a:solidFill>
                  <a:schemeClr val="bg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文本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文本占位符 2"/>
          <p:cNvSpPr>
            <a:spLocks noGrp="1"/>
          </p:cNvSpPr>
          <p:nvPr>
            <p:ph idx="1"/>
          </p:nvPr>
        </p:nvSpPr>
        <p:spPr>
          <a:xfrm>
            <a:off x="334963" y="1268760"/>
            <a:ext cx="11522075" cy="54003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>
              <a:lnSpc>
                <a:spcPct val="125000"/>
              </a:lnSpc>
              <a:defRPr sz="3200" b="1"/>
            </a:lvl1pPr>
            <a:lvl2pPr>
              <a:lnSpc>
                <a:spcPct val="125000"/>
              </a:lnSpc>
              <a:defRPr sz="2800" b="1"/>
            </a:lvl2pPr>
            <a:lvl3pPr>
              <a:lnSpc>
                <a:spcPct val="125000"/>
              </a:lnSpc>
              <a:defRPr sz="2400" b="1"/>
            </a:lvl3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/>
              <a:t>三级</a:t>
            </a:r>
            <a:endParaRPr lang="zh-CN" altLang="en-US" dirty="0"/>
          </a:p>
          <a:p>
            <a:pPr lvl="3"/>
            <a:endParaRPr lang="zh-CN" altLang="en-US" dirty="0"/>
          </a:p>
        </p:txBody>
      </p:sp>
      <p:sp>
        <p:nvSpPr>
          <p:cNvPr id="30" name="标题占位符 1"/>
          <p:cNvSpPr>
            <a:spLocks noGrp="1"/>
          </p:cNvSpPr>
          <p:nvPr>
            <p:ph type="title"/>
          </p:nvPr>
        </p:nvSpPr>
        <p:spPr>
          <a:xfrm>
            <a:off x="334963" y="188640"/>
            <a:ext cx="11522075" cy="69736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sz="4800" b="1">
                <a:solidFill>
                  <a:schemeClr val="bg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34963" y="1138332"/>
            <a:ext cx="5659437" cy="5530756"/>
          </a:xfrm>
          <a:prstGeom prst="rect">
            <a:avLst/>
          </a:prstGeom>
        </p:spPr>
        <p:txBody>
          <a:bodyPr lIns="100803" tIns="50402" rIns="100803" bIns="50402"/>
          <a:lstStyle>
            <a:lvl1pPr>
              <a:lnSpc>
                <a:spcPct val="125000"/>
              </a:lnSpc>
              <a:defRPr sz="3200" b="1">
                <a:solidFill>
                  <a:schemeClr val="tx1"/>
                </a:solidFill>
              </a:defRPr>
            </a:lvl1pPr>
            <a:lvl2pPr>
              <a:lnSpc>
                <a:spcPct val="125000"/>
              </a:lnSpc>
              <a:defRPr sz="2800" b="1">
                <a:solidFill>
                  <a:schemeClr val="tx1"/>
                </a:solidFill>
              </a:defRPr>
            </a:lvl2pPr>
            <a:lvl3pPr>
              <a:lnSpc>
                <a:spcPct val="125000"/>
              </a:lnSpc>
              <a:defRPr sz="2400" b="1">
                <a:solidFill>
                  <a:schemeClr val="tx1"/>
                </a:solidFill>
              </a:defRPr>
            </a:lvl3pPr>
            <a:lvl4pPr>
              <a:defRPr sz="1815" b="1">
                <a:solidFill>
                  <a:schemeClr val="bg1"/>
                </a:solidFill>
              </a:defRPr>
            </a:lvl4pPr>
            <a:lvl5pPr>
              <a:defRPr sz="1815" b="1">
                <a:solidFill>
                  <a:schemeClr val="bg1"/>
                </a:solidFill>
              </a:defRPr>
            </a:lvl5pPr>
            <a:lvl6pPr>
              <a:defRPr sz="1815"/>
            </a:lvl6pPr>
            <a:lvl7pPr>
              <a:defRPr sz="1815"/>
            </a:lvl7pPr>
            <a:lvl8pPr>
              <a:defRPr sz="1815"/>
            </a:lvl8pPr>
            <a:lvl9pPr>
              <a:defRPr sz="1815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138332"/>
            <a:ext cx="5659438" cy="5530756"/>
          </a:xfrm>
          <a:prstGeom prst="rect">
            <a:avLst/>
          </a:prstGeom>
        </p:spPr>
        <p:txBody>
          <a:bodyPr lIns="100803" tIns="50402" rIns="100803" bIns="50402"/>
          <a:lstStyle>
            <a:lvl1pPr marL="342900" indent="-342900">
              <a:lnSpc>
                <a:spcPct val="125000"/>
              </a:lnSpc>
              <a:spcBef>
                <a:spcPts val="0"/>
              </a:spcBef>
              <a:defRPr lang="zh-CN" altLang="en-US" sz="32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lnSpc>
                <a:spcPct val="125000"/>
              </a:lnSpc>
              <a:spcBef>
                <a:spcPts val="0"/>
              </a:spcBef>
              <a:defRPr sz="2800" b="1">
                <a:solidFill>
                  <a:schemeClr val="tx1"/>
                </a:solidFill>
              </a:defRPr>
            </a:lvl2pPr>
            <a:lvl3pPr>
              <a:lnSpc>
                <a:spcPct val="125000"/>
              </a:lnSpc>
              <a:spcBef>
                <a:spcPts val="0"/>
              </a:spcBef>
              <a:defRPr sz="2400" b="1">
                <a:solidFill>
                  <a:schemeClr val="tx1"/>
                </a:solidFill>
              </a:defRPr>
            </a:lvl3pPr>
            <a:lvl4pPr>
              <a:defRPr sz="1815" b="1">
                <a:solidFill>
                  <a:schemeClr val="bg1"/>
                </a:solidFill>
              </a:defRPr>
            </a:lvl4pPr>
            <a:lvl5pPr>
              <a:defRPr sz="1815" b="1">
                <a:solidFill>
                  <a:schemeClr val="bg1"/>
                </a:solidFill>
              </a:defRPr>
            </a:lvl5pPr>
            <a:lvl6pPr>
              <a:defRPr sz="1815"/>
            </a:lvl6pPr>
            <a:lvl7pPr>
              <a:defRPr sz="1815"/>
            </a:lvl7pPr>
            <a:lvl8pPr>
              <a:defRPr sz="1815"/>
            </a:lvl8pPr>
            <a:lvl9pPr>
              <a:defRPr sz="1815"/>
            </a:lvl9pPr>
          </a:lstStyle>
          <a:p>
            <a:pPr marL="342900" lvl="0" indent="-342900" algn="l" defTabSz="914400" rtl="0" eaLnBrk="1" latinLnBrk="0" hangingPunct="1">
              <a:spcBef>
                <a:spcPct val="180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37600" y="6356618"/>
            <a:ext cx="2844800" cy="365140"/>
          </a:xfrm>
          <a:prstGeom prst="rect">
            <a:avLst/>
          </a:prstGeom>
        </p:spPr>
        <p:txBody>
          <a:bodyPr lIns="100803" tIns="50402" rIns="100803" bIns="50402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algn="r"/>
            <a:fld id="{0C913308-F349-4B6D-A68A-DD1791B4A57B}" type="slidenum">
              <a:rPr lang="zh-CN" altLang="en-US" smtClean="0"/>
            </a:fld>
            <a:endParaRPr lang="zh-CN" altLang="en-US" dirty="0"/>
          </a:p>
        </p:txBody>
      </p:sp>
      <p:sp>
        <p:nvSpPr>
          <p:cNvPr id="9" name="标题占位符 1"/>
          <p:cNvSpPr>
            <a:spLocks noGrp="1"/>
          </p:cNvSpPr>
          <p:nvPr>
            <p:ph type="title"/>
          </p:nvPr>
        </p:nvSpPr>
        <p:spPr>
          <a:xfrm>
            <a:off x="334963" y="188640"/>
            <a:ext cx="11522075" cy="69736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sz="4800" b="1">
                <a:solidFill>
                  <a:schemeClr val="bg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段内容页-带标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占位符 2"/>
          <p:cNvSpPr>
            <a:spLocks noGrp="1"/>
          </p:cNvSpPr>
          <p:nvPr>
            <p:ph type="body" idx="1"/>
          </p:nvPr>
        </p:nvSpPr>
        <p:spPr>
          <a:xfrm>
            <a:off x="334963" y="1340768"/>
            <a:ext cx="5477767" cy="576064"/>
          </a:xfrm>
          <a:prstGeom prst="rect">
            <a:avLst/>
          </a:prstGeom>
          <a:solidFill>
            <a:srgbClr val="368A28"/>
          </a:solidFill>
          <a:ln>
            <a:noFill/>
          </a:ln>
        </p:spPr>
        <p:txBody>
          <a:bodyPr anchor="b"/>
          <a:lstStyle>
            <a:lvl1pPr marL="0" indent="0" algn="ctr">
              <a:spcBef>
                <a:spcPts val="0"/>
              </a:spcBef>
              <a:buNone/>
              <a:defRPr sz="28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5" name="内容占位符 3"/>
          <p:cNvSpPr>
            <a:spLocks noGrp="1"/>
          </p:cNvSpPr>
          <p:nvPr>
            <p:ph sz="half" idx="2"/>
          </p:nvPr>
        </p:nvSpPr>
        <p:spPr>
          <a:xfrm>
            <a:off x="334964" y="2204865"/>
            <a:ext cx="5473004" cy="4462636"/>
          </a:xfrm>
          <a:prstGeom prst="rect">
            <a:avLst/>
          </a:prstGeom>
        </p:spPr>
        <p:txBody>
          <a:bodyPr/>
          <a:lstStyle>
            <a:lvl1pPr>
              <a:defRPr sz="2800" b="1"/>
            </a:lvl1pPr>
            <a:lvl2pPr>
              <a:defRPr sz="2400" b="1"/>
            </a:lvl2pPr>
            <a:lvl3pPr>
              <a:defRPr sz="2000" b="1"/>
            </a:lvl3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/>
              <a:t>三级</a:t>
            </a:r>
            <a:endParaRPr lang="zh-CN" altLang="en-US" dirty="0"/>
          </a:p>
        </p:txBody>
      </p:sp>
      <p:sp>
        <p:nvSpPr>
          <p:cNvPr id="16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379270" y="1340768"/>
            <a:ext cx="5477767" cy="576064"/>
          </a:xfrm>
          <a:prstGeom prst="rect">
            <a:avLst/>
          </a:prstGeom>
          <a:solidFill>
            <a:srgbClr val="368A28"/>
          </a:solidFill>
          <a:ln>
            <a:noFill/>
          </a:ln>
        </p:spPr>
        <p:txBody>
          <a:bodyPr anchor="b"/>
          <a:lstStyle>
            <a:lvl1pPr>
              <a:defRPr lang="zh-CN" altLang="en-US" sz="2800" b="1" dirty="0" smtClean="0">
                <a:solidFill>
                  <a:schemeClr val="bg1"/>
                </a:solidFill>
              </a:defRPr>
            </a:lvl1pPr>
          </a:lstStyle>
          <a:p>
            <a:pPr marL="0" lvl="0" indent="0" algn="ctr">
              <a:spcBef>
                <a:spcPts val="0"/>
              </a:spcBef>
              <a:buNone/>
            </a:pPr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7" name="内容占位符 5"/>
          <p:cNvSpPr>
            <a:spLocks noGrp="1"/>
          </p:cNvSpPr>
          <p:nvPr>
            <p:ph sz="quarter" idx="4"/>
          </p:nvPr>
        </p:nvSpPr>
        <p:spPr>
          <a:xfrm>
            <a:off x="6384034" y="2204864"/>
            <a:ext cx="5473004" cy="4462636"/>
          </a:xfrm>
          <a:prstGeom prst="rect">
            <a:avLst/>
          </a:prstGeom>
        </p:spPr>
        <p:txBody>
          <a:bodyPr/>
          <a:lstStyle>
            <a:lvl1pPr>
              <a:defRPr b="1"/>
            </a:lvl1pPr>
            <a:lvl2pPr>
              <a:defRPr lang="zh-CN" altLang="en-US" sz="24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>
              <a:defRPr lang="zh-CN" altLang="en-US" sz="20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/>
              <a:t>三级</a:t>
            </a:r>
            <a:endParaRPr lang="zh-CN" altLang="en-US" dirty="0"/>
          </a:p>
        </p:txBody>
      </p:sp>
      <p:sp>
        <p:nvSpPr>
          <p:cNvPr id="18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algn="r">
              <a:defRPr/>
            </a:lvl1pPr>
          </a:lstStyle>
          <a:p>
            <a:fld id="{399BEA53-E5F6-48BD-8D0C-1C8560D722FC}" type="slidenum">
              <a:rPr lang="zh-CN" altLang="en-US" smtClean="0"/>
            </a:fld>
            <a:endParaRPr lang="zh-CN" altLang="en-US"/>
          </a:p>
        </p:txBody>
      </p:sp>
      <p:sp>
        <p:nvSpPr>
          <p:cNvPr id="19" name="标题占位符 1"/>
          <p:cNvSpPr>
            <a:spLocks noGrp="1"/>
          </p:cNvSpPr>
          <p:nvPr>
            <p:ph type="title"/>
          </p:nvPr>
        </p:nvSpPr>
        <p:spPr>
          <a:xfrm>
            <a:off x="334963" y="184829"/>
            <a:ext cx="11522075" cy="69736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sz="4800" b="1">
                <a:solidFill>
                  <a:schemeClr val="bg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三段内容页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 userDrawn="1"/>
        </p:nvSpPr>
        <p:spPr>
          <a:xfrm>
            <a:off x="-2577" y="963187"/>
            <a:ext cx="12192000" cy="59942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alphaModFix amt="26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FilmGrain grainSize="6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21635" y="963583"/>
            <a:ext cx="12213635" cy="5894814"/>
          </a:xfrm>
          <a:prstGeom prst="rect">
            <a:avLst/>
          </a:prstGeom>
        </p:spPr>
      </p:pic>
      <p:sp>
        <p:nvSpPr>
          <p:cNvPr id="4" name="矩形 3"/>
          <p:cNvSpPr/>
          <p:nvPr userDrawn="1"/>
        </p:nvSpPr>
        <p:spPr>
          <a:xfrm>
            <a:off x="8254364" y="1682518"/>
            <a:ext cx="3137535" cy="421229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68300" algn="ctr" rotWithShape="0">
              <a:prstClr val="black">
                <a:alpha val="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6" name="矩形 5"/>
          <p:cNvSpPr/>
          <p:nvPr userDrawn="1"/>
        </p:nvSpPr>
        <p:spPr>
          <a:xfrm>
            <a:off x="4527233" y="1682518"/>
            <a:ext cx="3137535" cy="421229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68300" algn="ctr" rotWithShape="0">
              <a:prstClr val="black">
                <a:alpha val="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809625" y="1682517"/>
            <a:ext cx="3137535" cy="421229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68300" algn="ctr" rotWithShape="0">
              <a:prstClr val="black">
                <a:alpha val="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cxnSp>
        <p:nvCxnSpPr>
          <p:cNvPr id="22" name="直接连接符 21"/>
          <p:cNvCxnSpPr/>
          <p:nvPr userDrawn="1"/>
        </p:nvCxnSpPr>
        <p:spPr>
          <a:xfrm>
            <a:off x="1275222" y="2884433"/>
            <a:ext cx="2139506" cy="0"/>
          </a:xfrm>
          <a:prstGeom prst="line">
            <a:avLst/>
          </a:prstGeom>
          <a:ln w="9525">
            <a:solidFill>
              <a:schemeClr val="tx1">
                <a:alpha val="67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2"/>
          <p:cNvSpPr txBox="1"/>
          <p:nvPr userDrawn="1"/>
        </p:nvSpPr>
        <p:spPr>
          <a:xfrm>
            <a:off x="1077368" y="5097801"/>
            <a:ext cx="653605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6934"/>
                </a:solidFill>
                <a:effectLst/>
                <a:uLnTx/>
                <a:uFillTx/>
                <a:latin typeface="Bebas" pitchFamily="50" charset="0"/>
                <a:ea typeface="等线" panose="02010600030101010101" charset="-122"/>
                <a:cs typeface="+mn-cs"/>
              </a:rPr>
              <a:t>01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006934"/>
              </a:solidFill>
              <a:effectLst/>
              <a:uLnTx/>
              <a:uFillTx/>
              <a:latin typeface="Bebas" pitchFamily="50" charset="0"/>
              <a:ea typeface="等线" panose="02010600030101010101" charset="-122"/>
              <a:cs typeface="+mn-cs"/>
            </a:endParaRPr>
          </a:p>
        </p:txBody>
      </p:sp>
      <p:sp>
        <p:nvSpPr>
          <p:cNvPr id="24" name="文本框 23"/>
          <p:cNvSpPr txBox="1"/>
          <p:nvPr userDrawn="1"/>
        </p:nvSpPr>
        <p:spPr>
          <a:xfrm>
            <a:off x="4867176" y="5097801"/>
            <a:ext cx="6536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6934"/>
                </a:solidFill>
                <a:effectLst/>
                <a:uLnTx/>
                <a:uFillTx/>
                <a:latin typeface="Bebas" pitchFamily="50" charset="0"/>
                <a:ea typeface="等线" panose="02010600030101010101" charset="-122"/>
                <a:cs typeface="+mn-cs"/>
              </a:rPr>
              <a:t>02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006934"/>
              </a:solidFill>
              <a:effectLst/>
              <a:uLnTx/>
              <a:uFillTx/>
              <a:latin typeface="Bebas" pitchFamily="50" charset="0"/>
              <a:ea typeface="等线" panose="02010600030101010101" charset="-122"/>
              <a:cs typeface="+mn-cs"/>
            </a:endParaRPr>
          </a:p>
        </p:txBody>
      </p:sp>
      <p:sp>
        <p:nvSpPr>
          <p:cNvPr id="25" name="文本框 24"/>
          <p:cNvSpPr txBox="1"/>
          <p:nvPr userDrawn="1"/>
        </p:nvSpPr>
        <p:spPr>
          <a:xfrm>
            <a:off x="8561739" y="5097801"/>
            <a:ext cx="6536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6934"/>
                </a:solidFill>
                <a:effectLst/>
                <a:uLnTx/>
                <a:uFillTx/>
                <a:latin typeface="Bebas" pitchFamily="50" charset="0"/>
                <a:ea typeface="等线" panose="02010600030101010101" charset="-122"/>
                <a:cs typeface="+mn-cs"/>
              </a:rPr>
              <a:t>03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006934"/>
              </a:solidFill>
              <a:effectLst/>
              <a:uLnTx/>
              <a:uFillTx/>
              <a:latin typeface="Bebas" pitchFamily="50" charset="0"/>
              <a:ea typeface="等线" panose="02010600030101010101" charset="-122"/>
              <a:cs typeface="+mn-cs"/>
            </a:endParaRPr>
          </a:p>
        </p:txBody>
      </p:sp>
      <p:cxnSp>
        <p:nvCxnSpPr>
          <p:cNvPr id="26" name="直接连接符 25"/>
          <p:cNvCxnSpPr/>
          <p:nvPr userDrawn="1"/>
        </p:nvCxnSpPr>
        <p:spPr>
          <a:xfrm>
            <a:off x="5026247" y="2884433"/>
            <a:ext cx="2139506" cy="0"/>
          </a:xfrm>
          <a:prstGeom prst="line">
            <a:avLst/>
          </a:prstGeom>
          <a:ln w="9525">
            <a:solidFill>
              <a:schemeClr val="tx1">
                <a:alpha val="67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内容占位符 34"/>
          <p:cNvSpPr>
            <a:spLocks noGrp="1"/>
          </p:cNvSpPr>
          <p:nvPr>
            <p:ph sz="quarter" idx="10"/>
          </p:nvPr>
        </p:nvSpPr>
        <p:spPr>
          <a:xfrm>
            <a:off x="2108200" y="4524998"/>
            <a:ext cx="1460500" cy="1193177"/>
          </a:xfrm>
          <a:prstGeom prst="rect">
            <a:avLst/>
          </a:prstGeo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100"/>
            </a:lvl3pPr>
            <a:lvl4pPr>
              <a:defRPr sz="1050"/>
            </a:lvl4pPr>
            <a:lvl5pPr>
              <a:defRPr sz="1050"/>
            </a:lvl5pPr>
          </a:lstStyle>
          <a:p>
            <a:pPr lvl="0"/>
            <a:endParaRPr lang="zh-CN" altLang="en-US" dirty="0"/>
          </a:p>
        </p:txBody>
      </p:sp>
      <p:cxnSp>
        <p:nvCxnSpPr>
          <p:cNvPr id="27" name="直接连接符 26"/>
          <p:cNvCxnSpPr/>
          <p:nvPr userDrawn="1"/>
        </p:nvCxnSpPr>
        <p:spPr>
          <a:xfrm>
            <a:off x="8717658" y="2884433"/>
            <a:ext cx="2139506" cy="0"/>
          </a:xfrm>
          <a:prstGeom prst="line">
            <a:avLst/>
          </a:prstGeom>
          <a:ln w="9525">
            <a:solidFill>
              <a:schemeClr val="tx1">
                <a:alpha val="67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内容占位符 34"/>
          <p:cNvSpPr>
            <a:spLocks noGrp="1"/>
          </p:cNvSpPr>
          <p:nvPr>
            <p:ph sz="quarter" idx="11"/>
          </p:nvPr>
        </p:nvSpPr>
        <p:spPr>
          <a:xfrm>
            <a:off x="5860724" y="4524998"/>
            <a:ext cx="1460500" cy="1193177"/>
          </a:xfrm>
          <a:prstGeom prst="rect">
            <a:avLst/>
          </a:prstGeo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100"/>
            </a:lvl3pPr>
            <a:lvl4pPr>
              <a:defRPr sz="1050"/>
            </a:lvl4pPr>
            <a:lvl5pPr>
              <a:defRPr sz="1050"/>
            </a:lvl5pPr>
          </a:lstStyle>
          <a:p>
            <a:pPr lvl="0"/>
            <a:endParaRPr lang="zh-CN" altLang="en-US" dirty="0"/>
          </a:p>
        </p:txBody>
      </p:sp>
      <p:sp>
        <p:nvSpPr>
          <p:cNvPr id="37" name="内容占位符 34"/>
          <p:cNvSpPr>
            <a:spLocks noGrp="1"/>
          </p:cNvSpPr>
          <p:nvPr>
            <p:ph sz="quarter" idx="12"/>
          </p:nvPr>
        </p:nvSpPr>
        <p:spPr>
          <a:xfrm>
            <a:off x="9590382" y="4501212"/>
            <a:ext cx="1460500" cy="1193177"/>
          </a:xfrm>
          <a:prstGeom prst="rect">
            <a:avLst/>
          </a:prstGeo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100"/>
            </a:lvl3pPr>
            <a:lvl4pPr>
              <a:defRPr sz="1050"/>
            </a:lvl4pPr>
            <a:lvl5pPr>
              <a:defRPr sz="1050"/>
            </a:lvl5pPr>
          </a:lstStyle>
          <a:p>
            <a:pPr lvl="0"/>
            <a:endParaRPr lang="zh-CN" altLang="en-US" dirty="0"/>
          </a:p>
        </p:txBody>
      </p:sp>
      <p:sp>
        <p:nvSpPr>
          <p:cNvPr id="39" name="文本占位符 38"/>
          <p:cNvSpPr>
            <a:spLocks noGrp="1"/>
          </p:cNvSpPr>
          <p:nvPr>
            <p:ph type="body" sz="quarter" idx="13"/>
          </p:nvPr>
        </p:nvSpPr>
        <p:spPr>
          <a:xfrm>
            <a:off x="1104611" y="1926861"/>
            <a:ext cx="2528515" cy="814387"/>
          </a:xfrm>
          <a:prstGeom prst="rect">
            <a:avLst/>
          </a:prstGeom>
        </p:spPr>
        <p:txBody>
          <a:bodyPr/>
          <a:lstStyle>
            <a:lvl1pPr>
              <a:defRPr lang="zh-CN" altLang="en-US" sz="2400" b="1" dirty="0" smtClean="0"/>
            </a:lvl1pPr>
          </a:lstStyle>
          <a:p>
            <a:pPr marL="0" lvl="0" indent="0">
              <a:lnSpc>
                <a:spcPct val="125000"/>
              </a:lnSpc>
              <a:spcBef>
                <a:spcPts val="0"/>
              </a:spcBef>
              <a:buNone/>
            </a:pPr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0" name="文本占位符 38"/>
          <p:cNvSpPr>
            <a:spLocks noGrp="1"/>
          </p:cNvSpPr>
          <p:nvPr>
            <p:ph type="body" sz="quarter" idx="14"/>
          </p:nvPr>
        </p:nvSpPr>
        <p:spPr>
          <a:xfrm>
            <a:off x="4831743" y="1926861"/>
            <a:ext cx="2528515" cy="814387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lang="zh-CN" altLang="en-US" sz="24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125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1" name="文本占位符 38"/>
          <p:cNvSpPr>
            <a:spLocks noGrp="1"/>
          </p:cNvSpPr>
          <p:nvPr>
            <p:ph type="body" sz="quarter" idx="15"/>
          </p:nvPr>
        </p:nvSpPr>
        <p:spPr>
          <a:xfrm>
            <a:off x="8558874" y="1926861"/>
            <a:ext cx="2528515" cy="814387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lang="zh-CN" altLang="en-US" sz="24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125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3" name="内容占位符 42"/>
          <p:cNvSpPr>
            <a:spLocks noGrp="1"/>
          </p:cNvSpPr>
          <p:nvPr>
            <p:ph sz="quarter" idx="16"/>
          </p:nvPr>
        </p:nvSpPr>
        <p:spPr>
          <a:xfrm>
            <a:off x="1114425" y="3046414"/>
            <a:ext cx="2487473" cy="1122359"/>
          </a:xfrm>
          <a:prstGeom prst="rect">
            <a:avLst/>
          </a:prstGeom>
        </p:spPr>
        <p:txBody>
          <a:bodyPr/>
          <a:lstStyle>
            <a:lvl1pPr marL="0" indent="0" algn="just">
              <a:lnSpc>
                <a:spcPct val="125000"/>
              </a:lnSpc>
              <a:spcBef>
                <a:spcPts val="0"/>
              </a:spcBef>
              <a:buNone/>
              <a:defRPr sz="16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4" name="内容占位符 42"/>
          <p:cNvSpPr>
            <a:spLocks noGrp="1"/>
          </p:cNvSpPr>
          <p:nvPr>
            <p:ph sz="quarter" idx="17"/>
          </p:nvPr>
        </p:nvSpPr>
        <p:spPr>
          <a:xfrm>
            <a:off x="4852264" y="3046414"/>
            <a:ext cx="2487473" cy="1122359"/>
          </a:xfrm>
          <a:prstGeom prst="rect">
            <a:avLst/>
          </a:prstGeom>
        </p:spPr>
        <p:txBody>
          <a:bodyPr/>
          <a:lstStyle>
            <a:lvl1pPr marL="0" indent="0" algn="just">
              <a:lnSpc>
                <a:spcPct val="125000"/>
              </a:lnSpc>
              <a:spcBef>
                <a:spcPts val="0"/>
              </a:spcBef>
              <a:buNone/>
              <a:defRPr lang="zh-CN" altLang="en-US" sz="160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just" defTabSz="914400" rtl="0" eaLnBrk="1" latinLnBrk="0" hangingPunct="1">
              <a:lnSpc>
                <a:spcPct val="125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5" name="内容占位符 42"/>
          <p:cNvSpPr>
            <a:spLocks noGrp="1"/>
          </p:cNvSpPr>
          <p:nvPr>
            <p:ph sz="quarter" idx="18"/>
          </p:nvPr>
        </p:nvSpPr>
        <p:spPr>
          <a:xfrm>
            <a:off x="8579395" y="3046414"/>
            <a:ext cx="2487473" cy="1122359"/>
          </a:xfrm>
          <a:prstGeom prst="rect">
            <a:avLst/>
          </a:prstGeom>
        </p:spPr>
        <p:txBody>
          <a:bodyPr/>
          <a:lstStyle>
            <a:lvl1pPr marL="0" indent="0" algn="just">
              <a:lnSpc>
                <a:spcPct val="125000"/>
              </a:lnSpc>
              <a:spcBef>
                <a:spcPts val="0"/>
              </a:spcBef>
              <a:buNone/>
              <a:defRPr lang="zh-CN" altLang="en-US" sz="160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just" defTabSz="914400" rtl="0" eaLnBrk="1" latinLnBrk="0" hangingPunct="1">
              <a:lnSpc>
                <a:spcPct val="125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6" name="灯片编号占位符 6"/>
          <p:cNvSpPr>
            <a:spLocks noGrp="1"/>
          </p:cNvSpPr>
          <p:nvPr>
            <p:ph type="sldNum" sz="quarter" idx="19"/>
          </p:nvPr>
        </p:nvSpPr>
        <p:spPr>
          <a:xfrm>
            <a:off x="8737600" y="6356618"/>
            <a:ext cx="2844800" cy="365140"/>
          </a:xfrm>
          <a:prstGeom prst="rect">
            <a:avLst/>
          </a:prstGeom>
        </p:spPr>
        <p:txBody>
          <a:bodyPr lIns="100803" tIns="50402" rIns="100803" bIns="50402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algn="r"/>
            <a:fld id="{0C913308-F349-4B6D-A68A-DD1791B4A57B}" type="slidenum">
              <a:rPr lang="zh-CN" altLang="en-US" smtClean="0"/>
            </a:fld>
            <a:endParaRPr lang="zh-CN" altLang="en-US" dirty="0"/>
          </a:p>
        </p:txBody>
      </p:sp>
      <p:sp>
        <p:nvSpPr>
          <p:cNvPr id="28" name="矩形 27"/>
          <p:cNvSpPr/>
          <p:nvPr userDrawn="1"/>
        </p:nvSpPr>
        <p:spPr>
          <a:xfrm>
            <a:off x="-5153" y="-43524"/>
            <a:ext cx="12213634" cy="1335605"/>
          </a:xfrm>
          <a:prstGeom prst="rect">
            <a:avLst/>
          </a:prstGeom>
          <a:gradFill>
            <a:gsLst>
              <a:gs pos="0">
                <a:srgbClr val="9BC810"/>
              </a:gs>
              <a:gs pos="82000">
                <a:srgbClr val="006935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00774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1" name="标题占位符 1"/>
          <p:cNvSpPr>
            <a:spLocks noGrp="1"/>
          </p:cNvSpPr>
          <p:nvPr>
            <p:ph type="title"/>
          </p:nvPr>
        </p:nvSpPr>
        <p:spPr>
          <a:xfrm>
            <a:off x="334963" y="184829"/>
            <a:ext cx="11522075" cy="69736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sz="4800" b="1">
                <a:solidFill>
                  <a:schemeClr val="bg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三段内容页-配合图标数据分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矩形 43"/>
          <p:cNvSpPr/>
          <p:nvPr userDrawn="1"/>
        </p:nvSpPr>
        <p:spPr>
          <a:xfrm>
            <a:off x="0" y="5819201"/>
            <a:ext cx="12192635" cy="1032510"/>
          </a:xfrm>
          <a:prstGeom prst="rect">
            <a:avLst/>
          </a:prstGeom>
          <a:gradFill>
            <a:gsLst>
              <a:gs pos="0">
                <a:srgbClr val="9BC810"/>
              </a:gs>
              <a:gs pos="82000">
                <a:srgbClr val="006935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00774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3" name="矩形 42"/>
          <p:cNvSpPr/>
          <p:nvPr userDrawn="1"/>
        </p:nvSpPr>
        <p:spPr>
          <a:xfrm>
            <a:off x="0" y="-27305"/>
            <a:ext cx="12192635" cy="3447886"/>
          </a:xfrm>
          <a:prstGeom prst="rect">
            <a:avLst/>
          </a:prstGeom>
          <a:gradFill>
            <a:gsLst>
              <a:gs pos="0">
                <a:srgbClr val="9BC810"/>
              </a:gs>
              <a:gs pos="82000">
                <a:srgbClr val="006935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00774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5" name="矩形 94"/>
          <p:cNvSpPr/>
          <p:nvPr userDrawn="1"/>
        </p:nvSpPr>
        <p:spPr>
          <a:xfrm>
            <a:off x="0" y="3429000"/>
            <a:ext cx="12192000" cy="338437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矩形: 圆角 50"/>
          <p:cNvSpPr/>
          <p:nvPr userDrawn="1"/>
        </p:nvSpPr>
        <p:spPr>
          <a:xfrm>
            <a:off x="4421956" y="1612650"/>
            <a:ext cx="3406775" cy="4227349"/>
          </a:xfrm>
          <a:prstGeom prst="roundRect">
            <a:avLst>
              <a:gd name="adj" fmla="val 0"/>
            </a:avLst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>
            <a:outerShdw blurRad="381000" dist="762000" dir="5400000" sx="84000" sy="84000" algn="t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Bold"/>
              <a:ea typeface="思源黑体 CN Bold"/>
              <a:cs typeface="+mn-cs"/>
            </a:endParaRPr>
          </a:p>
        </p:txBody>
      </p:sp>
      <p:sp>
        <p:nvSpPr>
          <p:cNvPr id="52" name="矩形: 圆角 51"/>
          <p:cNvSpPr/>
          <p:nvPr userDrawn="1"/>
        </p:nvSpPr>
        <p:spPr>
          <a:xfrm>
            <a:off x="8089900" y="1630817"/>
            <a:ext cx="3406775" cy="4227349"/>
          </a:xfrm>
          <a:prstGeom prst="roundRect">
            <a:avLst>
              <a:gd name="adj" fmla="val 0"/>
            </a:avLst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>
            <a:outerShdw blurRad="381000" dist="762000" dir="5400000" sx="84000" sy="84000" algn="t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Bold"/>
              <a:ea typeface="思源黑体 CN Bold"/>
              <a:cs typeface="+mn-cs"/>
            </a:endParaRPr>
          </a:p>
        </p:txBody>
      </p:sp>
      <p:sp>
        <p:nvSpPr>
          <p:cNvPr id="53" name="矩形: 圆角 52"/>
          <p:cNvSpPr/>
          <p:nvPr userDrawn="1"/>
        </p:nvSpPr>
        <p:spPr>
          <a:xfrm>
            <a:off x="695324" y="1630817"/>
            <a:ext cx="3406775" cy="4227349"/>
          </a:xfrm>
          <a:prstGeom prst="roundRect">
            <a:avLst>
              <a:gd name="adj" fmla="val 0"/>
            </a:avLst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>
            <a:outerShdw blurRad="381000" dist="762000" dir="5400000" sx="84000" sy="84000" algn="t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Bold"/>
              <a:ea typeface="思源黑体 CN Bold"/>
              <a:cs typeface="+mn-cs"/>
            </a:endParaRPr>
          </a:p>
        </p:txBody>
      </p:sp>
      <p:cxnSp>
        <p:nvCxnSpPr>
          <p:cNvPr id="58" name="直接连接符 57"/>
          <p:cNvCxnSpPr/>
          <p:nvPr userDrawn="1"/>
        </p:nvCxnSpPr>
        <p:spPr>
          <a:xfrm>
            <a:off x="1135012" y="4437112"/>
            <a:ext cx="2457450" cy="0"/>
          </a:xfrm>
          <a:prstGeom prst="line">
            <a:avLst/>
          </a:prstGeom>
          <a:noFill/>
          <a:ln w="12700" cap="flat" cmpd="sng" algn="ctr">
            <a:solidFill>
              <a:srgbClr val="006934"/>
            </a:solidFill>
            <a:prstDash val="solid"/>
            <a:miter lim="800000"/>
          </a:ln>
          <a:effectLst/>
        </p:spPr>
      </p:cxnSp>
      <p:cxnSp>
        <p:nvCxnSpPr>
          <p:cNvPr id="63" name="直接连接符 62"/>
          <p:cNvCxnSpPr/>
          <p:nvPr userDrawn="1"/>
        </p:nvCxnSpPr>
        <p:spPr>
          <a:xfrm>
            <a:off x="4832300" y="4437112"/>
            <a:ext cx="2457450" cy="0"/>
          </a:xfrm>
          <a:prstGeom prst="line">
            <a:avLst/>
          </a:prstGeom>
          <a:noFill/>
          <a:ln w="12700" cap="flat" cmpd="sng" algn="ctr">
            <a:solidFill>
              <a:srgbClr val="006934"/>
            </a:solidFill>
            <a:prstDash val="solid"/>
            <a:miter lim="800000"/>
          </a:ln>
          <a:effectLst/>
        </p:spPr>
      </p:cxnSp>
      <p:cxnSp>
        <p:nvCxnSpPr>
          <p:cNvPr id="68" name="直接连接符 67"/>
          <p:cNvCxnSpPr/>
          <p:nvPr userDrawn="1"/>
        </p:nvCxnSpPr>
        <p:spPr>
          <a:xfrm>
            <a:off x="8529588" y="4437112"/>
            <a:ext cx="2457450" cy="0"/>
          </a:xfrm>
          <a:prstGeom prst="line">
            <a:avLst/>
          </a:prstGeom>
          <a:noFill/>
          <a:ln w="12700" cap="flat" cmpd="sng" algn="ctr">
            <a:solidFill>
              <a:srgbClr val="006934"/>
            </a:solidFill>
            <a:prstDash val="solid"/>
            <a:miter lim="800000"/>
          </a:ln>
          <a:effectLst/>
        </p:spPr>
      </p:cxnSp>
      <p:sp>
        <p:nvSpPr>
          <p:cNvPr id="71" name="任意多边形: 形状 70"/>
          <p:cNvSpPr/>
          <p:nvPr userDrawn="1"/>
        </p:nvSpPr>
        <p:spPr>
          <a:xfrm>
            <a:off x="1601481" y="2412041"/>
            <a:ext cx="38630" cy="38630"/>
          </a:xfrm>
          <a:custGeom>
            <a:avLst/>
            <a:gdLst>
              <a:gd name="connsiteX0" fmla="*/ 32969 w 38630"/>
              <a:gd name="connsiteY0" fmla="*/ 5659 h 38630"/>
              <a:gd name="connsiteX1" fmla="*/ 19315 w 38630"/>
              <a:gd name="connsiteY1" fmla="*/ 0 h 38630"/>
              <a:gd name="connsiteX2" fmla="*/ 5659 w 38630"/>
              <a:gd name="connsiteY2" fmla="*/ 5659 h 38630"/>
              <a:gd name="connsiteX3" fmla="*/ 0 w 38630"/>
              <a:gd name="connsiteY3" fmla="*/ 19315 h 38630"/>
              <a:gd name="connsiteX4" fmla="*/ 5659 w 38630"/>
              <a:gd name="connsiteY4" fmla="*/ 32971 h 38630"/>
              <a:gd name="connsiteX5" fmla="*/ 19315 w 38630"/>
              <a:gd name="connsiteY5" fmla="*/ 38631 h 38630"/>
              <a:gd name="connsiteX6" fmla="*/ 32969 w 38630"/>
              <a:gd name="connsiteY6" fmla="*/ 32971 h 38630"/>
              <a:gd name="connsiteX7" fmla="*/ 38631 w 38630"/>
              <a:gd name="connsiteY7" fmla="*/ 19315 h 38630"/>
              <a:gd name="connsiteX8" fmla="*/ 32969 w 38630"/>
              <a:gd name="connsiteY8" fmla="*/ 5659 h 38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8630" h="38630">
                <a:moveTo>
                  <a:pt x="32969" y="5659"/>
                </a:moveTo>
                <a:cubicBezTo>
                  <a:pt x="29379" y="2067"/>
                  <a:pt x="24395" y="0"/>
                  <a:pt x="19315" y="0"/>
                </a:cubicBezTo>
                <a:cubicBezTo>
                  <a:pt x="14235" y="0"/>
                  <a:pt x="9252" y="2067"/>
                  <a:pt x="5659" y="5659"/>
                </a:cubicBezTo>
                <a:cubicBezTo>
                  <a:pt x="2067" y="9252"/>
                  <a:pt x="0" y="14235"/>
                  <a:pt x="0" y="19315"/>
                </a:cubicBezTo>
                <a:cubicBezTo>
                  <a:pt x="0" y="24395"/>
                  <a:pt x="2065" y="29379"/>
                  <a:pt x="5659" y="32971"/>
                </a:cubicBezTo>
                <a:cubicBezTo>
                  <a:pt x="9254" y="36564"/>
                  <a:pt x="14235" y="38631"/>
                  <a:pt x="19315" y="38631"/>
                </a:cubicBezTo>
                <a:cubicBezTo>
                  <a:pt x="24415" y="38631"/>
                  <a:pt x="29379" y="36564"/>
                  <a:pt x="32969" y="32971"/>
                </a:cubicBezTo>
                <a:cubicBezTo>
                  <a:pt x="36581" y="29379"/>
                  <a:pt x="38631" y="24395"/>
                  <a:pt x="38631" y="19315"/>
                </a:cubicBezTo>
                <a:cubicBezTo>
                  <a:pt x="38631" y="14235"/>
                  <a:pt x="36581" y="9252"/>
                  <a:pt x="32969" y="5659"/>
                </a:cubicBezTo>
                <a:close/>
              </a:path>
            </a:pathLst>
          </a:custGeom>
          <a:solidFill>
            <a:srgbClr val="FF7062"/>
          </a:solidFill>
          <a:ln w="1916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Regular"/>
              <a:ea typeface="思源黑体 CN Regular"/>
            </a:endParaRPr>
          </a:p>
        </p:txBody>
      </p:sp>
      <p:sp>
        <p:nvSpPr>
          <p:cNvPr id="72" name="任意多边形: 形状 71"/>
          <p:cNvSpPr/>
          <p:nvPr userDrawn="1"/>
        </p:nvSpPr>
        <p:spPr>
          <a:xfrm>
            <a:off x="1730642" y="2412041"/>
            <a:ext cx="38630" cy="38630"/>
          </a:xfrm>
          <a:custGeom>
            <a:avLst/>
            <a:gdLst>
              <a:gd name="connsiteX0" fmla="*/ 32969 w 38630"/>
              <a:gd name="connsiteY0" fmla="*/ 5659 h 38630"/>
              <a:gd name="connsiteX1" fmla="*/ 19315 w 38630"/>
              <a:gd name="connsiteY1" fmla="*/ 0 h 38630"/>
              <a:gd name="connsiteX2" fmla="*/ 5659 w 38630"/>
              <a:gd name="connsiteY2" fmla="*/ 5659 h 38630"/>
              <a:gd name="connsiteX3" fmla="*/ 0 w 38630"/>
              <a:gd name="connsiteY3" fmla="*/ 19315 h 38630"/>
              <a:gd name="connsiteX4" fmla="*/ 5659 w 38630"/>
              <a:gd name="connsiteY4" fmla="*/ 32971 h 38630"/>
              <a:gd name="connsiteX5" fmla="*/ 19315 w 38630"/>
              <a:gd name="connsiteY5" fmla="*/ 38631 h 38630"/>
              <a:gd name="connsiteX6" fmla="*/ 32969 w 38630"/>
              <a:gd name="connsiteY6" fmla="*/ 32971 h 38630"/>
              <a:gd name="connsiteX7" fmla="*/ 38631 w 38630"/>
              <a:gd name="connsiteY7" fmla="*/ 19315 h 38630"/>
              <a:gd name="connsiteX8" fmla="*/ 32969 w 38630"/>
              <a:gd name="connsiteY8" fmla="*/ 5659 h 38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8630" h="38630">
                <a:moveTo>
                  <a:pt x="32969" y="5659"/>
                </a:moveTo>
                <a:cubicBezTo>
                  <a:pt x="29379" y="2067"/>
                  <a:pt x="24395" y="0"/>
                  <a:pt x="19315" y="0"/>
                </a:cubicBezTo>
                <a:cubicBezTo>
                  <a:pt x="14235" y="0"/>
                  <a:pt x="9252" y="2067"/>
                  <a:pt x="5659" y="5659"/>
                </a:cubicBezTo>
                <a:cubicBezTo>
                  <a:pt x="2067" y="9252"/>
                  <a:pt x="0" y="14235"/>
                  <a:pt x="0" y="19315"/>
                </a:cubicBezTo>
                <a:cubicBezTo>
                  <a:pt x="0" y="24395"/>
                  <a:pt x="2065" y="29379"/>
                  <a:pt x="5659" y="32971"/>
                </a:cubicBezTo>
                <a:cubicBezTo>
                  <a:pt x="9254" y="36564"/>
                  <a:pt x="14235" y="38631"/>
                  <a:pt x="19315" y="38631"/>
                </a:cubicBezTo>
                <a:cubicBezTo>
                  <a:pt x="24395" y="38631"/>
                  <a:pt x="29379" y="36564"/>
                  <a:pt x="32969" y="32971"/>
                </a:cubicBezTo>
                <a:cubicBezTo>
                  <a:pt x="36581" y="29379"/>
                  <a:pt x="38631" y="24395"/>
                  <a:pt x="38631" y="19315"/>
                </a:cubicBezTo>
                <a:cubicBezTo>
                  <a:pt x="38631" y="14235"/>
                  <a:pt x="36581" y="9252"/>
                  <a:pt x="32969" y="5659"/>
                </a:cubicBezTo>
                <a:close/>
              </a:path>
            </a:pathLst>
          </a:custGeom>
          <a:solidFill>
            <a:srgbClr val="FF7062"/>
          </a:solidFill>
          <a:ln w="1916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Regular"/>
              <a:ea typeface="思源黑体 CN Regular"/>
            </a:endParaRPr>
          </a:p>
        </p:txBody>
      </p:sp>
      <p:sp>
        <p:nvSpPr>
          <p:cNvPr id="74" name="任意多边形: 形状 73"/>
          <p:cNvSpPr/>
          <p:nvPr userDrawn="1"/>
        </p:nvSpPr>
        <p:spPr>
          <a:xfrm>
            <a:off x="1957191" y="2069677"/>
            <a:ext cx="51879" cy="38630"/>
          </a:xfrm>
          <a:custGeom>
            <a:avLst/>
            <a:gdLst>
              <a:gd name="connsiteX0" fmla="*/ 32564 w 51879"/>
              <a:gd name="connsiteY0" fmla="*/ 0 h 38630"/>
              <a:gd name="connsiteX1" fmla="*/ 19315 w 51879"/>
              <a:gd name="connsiteY1" fmla="*/ 0 h 38630"/>
              <a:gd name="connsiteX2" fmla="*/ 0 w 51879"/>
              <a:gd name="connsiteY2" fmla="*/ 19315 h 38630"/>
              <a:gd name="connsiteX3" fmla="*/ 19315 w 51879"/>
              <a:gd name="connsiteY3" fmla="*/ 38631 h 38630"/>
              <a:gd name="connsiteX4" fmla="*/ 32564 w 51879"/>
              <a:gd name="connsiteY4" fmla="*/ 38631 h 38630"/>
              <a:gd name="connsiteX5" fmla="*/ 51879 w 51879"/>
              <a:gd name="connsiteY5" fmla="*/ 19315 h 38630"/>
              <a:gd name="connsiteX6" fmla="*/ 32564 w 51879"/>
              <a:gd name="connsiteY6" fmla="*/ 0 h 38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1879" h="38630">
                <a:moveTo>
                  <a:pt x="32564" y="0"/>
                </a:moveTo>
                <a:lnTo>
                  <a:pt x="19315" y="0"/>
                </a:lnTo>
                <a:cubicBezTo>
                  <a:pt x="8649" y="0"/>
                  <a:pt x="0" y="8647"/>
                  <a:pt x="0" y="19315"/>
                </a:cubicBezTo>
                <a:cubicBezTo>
                  <a:pt x="0" y="29983"/>
                  <a:pt x="8649" y="38631"/>
                  <a:pt x="19315" y="38631"/>
                </a:cubicBezTo>
                <a:lnTo>
                  <a:pt x="32564" y="38631"/>
                </a:lnTo>
                <a:cubicBezTo>
                  <a:pt x="43230" y="38631"/>
                  <a:pt x="51879" y="29983"/>
                  <a:pt x="51879" y="19315"/>
                </a:cubicBezTo>
                <a:cubicBezTo>
                  <a:pt x="51879" y="8647"/>
                  <a:pt x="43230" y="0"/>
                  <a:pt x="32564" y="0"/>
                </a:cubicBezTo>
                <a:close/>
              </a:path>
            </a:pathLst>
          </a:custGeom>
          <a:solidFill>
            <a:sysClr val="windowText" lastClr="000000">
              <a:lumMod val="75000"/>
              <a:lumOff val="25000"/>
            </a:sysClr>
          </a:solidFill>
          <a:ln w="1916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Regular"/>
              <a:ea typeface="思源黑体 CN Regular"/>
            </a:endParaRPr>
          </a:p>
        </p:txBody>
      </p:sp>
      <p:sp>
        <p:nvSpPr>
          <p:cNvPr id="75" name="任意多边形: 形状 74"/>
          <p:cNvSpPr/>
          <p:nvPr userDrawn="1"/>
        </p:nvSpPr>
        <p:spPr>
          <a:xfrm>
            <a:off x="2050911" y="2069677"/>
            <a:ext cx="51879" cy="38630"/>
          </a:xfrm>
          <a:custGeom>
            <a:avLst/>
            <a:gdLst>
              <a:gd name="connsiteX0" fmla="*/ 32564 w 51879"/>
              <a:gd name="connsiteY0" fmla="*/ 0 h 38630"/>
              <a:gd name="connsiteX1" fmla="*/ 19315 w 51879"/>
              <a:gd name="connsiteY1" fmla="*/ 0 h 38630"/>
              <a:gd name="connsiteX2" fmla="*/ 0 w 51879"/>
              <a:gd name="connsiteY2" fmla="*/ 19315 h 38630"/>
              <a:gd name="connsiteX3" fmla="*/ 19315 w 51879"/>
              <a:gd name="connsiteY3" fmla="*/ 38631 h 38630"/>
              <a:gd name="connsiteX4" fmla="*/ 32564 w 51879"/>
              <a:gd name="connsiteY4" fmla="*/ 38631 h 38630"/>
              <a:gd name="connsiteX5" fmla="*/ 51879 w 51879"/>
              <a:gd name="connsiteY5" fmla="*/ 19315 h 38630"/>
              <a:gd name="connsiteX6" fmla="*/ 32564 w 51879"/>
              <a:gd name="connsiteY6" fmla="*/ 0 h 38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1879" h="38630">
                <a:moveTo>
                  <a:pt x="32564" y="0"/>
                </a:moveTo>
                <a:lnTo>
                  <a:pt x="19315" y="0"/>
                </a:lnTo>
                <a:cubicBezTo>
                  <a:pt x="8649" y="0"/>
                  <a:pt x="0" y="8647"/>
                  <a:pt x="0" y="19315"/>
                </a:cubicBezTo>
                <a:cubicBezTo>
                  <a:pt x="0" y="29983"/>
                  <a:pt x="8648" y="38631"/>
                  <a:pt x="19315" y="38631"/>
                </a:cubicBezTo>
                <a:lnTo>
                  <a:pt x="32564" y="38631"/>
                </a:lnTo>
                <a:cubicBezTo>
                  <a:pt x="43230" y="38631"/>
                  <a:pt x="51879" y="29983"/>
                  <a:pt x="51879" y="19315"/>
                </a:cubicBezTo>
                <a:cubicBezTo>
                  <a:pt x="51879" y="8647"/>
                  <a:pt x="43230" y="0"/>
                  <a:pt x="32564" y="0"/>
                </a:cubicBezTo>
                <a:close/>
              </a:path>
            </a:pathLst>
          </a:custGeom>
          <a:solidFill>
            <a:sysClr val="windowText" lastClr="000000">
              <a:lumMod val="75000"/>
              <a:lumOff val="25000"/>
            </a:sysClr>
          </a:solidFill>
          <a:ln w="1916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Regular"/>
              <a:ea typeface="思源黑体 CN Regular"/>
            </a:endParaRPr>
          </a:p>
        </p:txBody>
      </p:sp>
      <p:sp>
        <p:nvSpPr>
          <p:cNvPr id="76" name="任意多边形: 形状 75"/>
          <p:cNvSpPr/>
          <p:nvPr userDrawn="1"/>
        </p:nvSpPr>
        <p:spPr>
          <a:xfrm>
            <a:off x="2010677" y="2109913"/>
            <a:ext cx="38630" cy="51879"/>
          </a:xfrm>
          <a:custGeom>
            <a:avLst/>
            <a:gdLst>
              <a:gd name="connsiteX0" fmla="*/ 19315 w 38630"/>
              <a:gd name="connsiteY0" fmla="*/ 0 h 51879"/>
              <a:gd name="connsiteX1" fmla="*/ 0 w 38630"/>
              <a:gd name="connsiteY1" fmla="*/ 19315 h 51879"/>
              <a:gd name="connsiteX2" fmla="*/ 0 w 38630"/>
              <a:gd name="connsiteY2" fmla="*/ 32564 h 51879"/>
              <a:gd name="connsiteX3" fmla="*/ 19315 w 38630"/>
              <a:gd name="connsiteY3" fmla="*/ 51879 h 51879"/>
              <a:gd name="connsiteX4" fmla="*/ 38631 w 38630"/>
              <a:gd name="connsiteY4" fmla="*/ 32564 h 51879"/>
              <a:gd name="connsiteX5" fmla="*/ 38631 w 38630"/>
              <a:gd name="connsiteY5" fmla="*/ 19315 h 51879"/>
              <a:gd name="connsiteX6" fmla="*/ 19315 w 38630"/>
              <a:gd name="connsiteY6" fmla="*/ 0 h 518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8630" h="51879">
                <a:moveTo>
                  <a:pt x="19315" y="0"/>
                </a:moveTo>
                <a:cubicBezTo>
                  <a:pt x="8649" y="0"/>
                  <a:pt x="0" y="8647"/>
                  <a:pt x="0" y="19315"/>
                </a:cubicBezTo>
                <a:lnTo>
                  <a:pt x="0" y="32564"/>
                </a:lnTo>
                <a:cubicBezTo>
                  <a:pt x="0" y="43232"/>
                  <a:pt x="8647" y="51879"/>
                  <a:pt x="19315" y="51879"/>
                </a:cubicBezTo>
                <a:cubicBezTo>
                  <a:pt x="29981" y="51879"/>
                  <a:pt x="38631" y="43232"/>
                  <a:pt x="38631" y="32564"/>
                </a:cubicBezTo>
                <a:lnTo>
                  <a:pt x="38631" y="19315"/>
                </a:lnTo>
                <a:cubicBezTo>
                  <a:pt x="38631" y="8647"/>
                  <a:pt x="29981" y="0"/>
                  <a:pt x="19315" y="0"/>
                </a:cubicBezTo>
                <a:close/>
              </a:path>
            </a:pathLst>
          </a:custGeom>
          <a:solidFill>
            <a:sysClr val="windowText" lastClr="000000">
              <a:lumMod val="75000"/>
              <a:lumOff val="25000"/>
            </a:sysClr>
          </a:solidFill>
          <a:ln w="1916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Regular"/>
              <a:ea typeface="思源黑体 CN Regular"/>
            </a:endParaRPr>
          </a:p>
        </p:txBody>
      </p:sp>
      <p:sp>
        <p:nvSpPr>
          <p:cNvPr id="77" name="任意多边形: 形状 76"/>
          <p:cNvSpPr/>
          <p:nvPr userDrawn="1"/>
        </p:nvSpPr>
        <p:spPr>
          <a:xfrm>
            <a:off x="2010677" y="2016193"/>
            <a:ext cx="38630" cy="51878"/>
          </a:xfrm>
          <a:custGeom>
            <a:avLst/>
            <a:gdLst>
              <a:gd name="connsiteX0" fmla="*/ 19315 w 38630"/>
              <a:gd name="connsiteY0" fmla="*/ 0 h 51878"/>
              <a:gd name="connsiteX1" fmla="*/ 0 w 38630"/>
              <a:gd name="connsiteY1" fmla="*/ 19315 h 51878"/>
              <a:gd name="connsiteX2" fmla="*/ 0 w 38630"/>
              <a:gd name="connsiteY2" fmla="*/ 32564 h 51878"/>
              <a:gd name="connsiteX3" fmla="*/ 19315 w 38630"/>
              <a:gd name="connsiteY3" fmla="*/ 51879 h 51878"/>
              <a:gd name="connsiteX4" fmla="*/ 38631 w 38630"/>
              <a:gd name="connsiteY4" fmla="*/ 32564 h 51878"/>
              <a:gd name="connsiteX5" fmla="*/ 38631 w 38630"/>
              <a:gd name="connsiteY5" fmla="*/ 19315 h 51878"/>
              <a:gd name="connsiteX6" fmla="*/ 19315 w 38630"/>
              <a:gd name="connsiteY6" fmla="*/ 0 h 518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8630" h="51878">
                <a:moveTo>
                  <a:pt x="19315" y="0"/>
                </a:moveTo>
                <a:cubicBezTo>
                  <a:pt x="8649" y="0"/>
                  <a:pt x="0" y="8647"/>
                  <a:pt x="0" y="19315"/>
                </a:cubicBezTo>
                <a:lnTo>
                  <a:pt x="0" y="32564"/>
                </a:lnTo>
                <a:cubicBezTo>
                  <a:pt x="0" y="43232"/>
                  <a:pt x="8647" y="51879"/>
                  <a:pt x="19315" y="51879"/>
                </a:cubicBezTo>
                <a:cubicBezTo>
                  <a:pt x="29981" y="51879"/>
                  <a:pt x="38631" y="43232"/>
                  <a:pt x="38631" y="32564"/>
                </a:cubicBezTo>
                <a:lnTo>
                  <a:pt x="38631" y="19315"/>
                </a:lnTo>
                <a:cubicBezTo>
                  <a:pt x="38631" y="8647"/>
                  <a:pt x="29981" y="0"/>
                  <a:pt x="19315" y="0"/>
                </a:cubicBezTo>
                <a:close/>
              </a:path>
            </a:pathLst>
          </a:custGeom>
          <a:solidFill>
            <a:sysClr val="windowText" lastClr="000000">
              <a:lumMod val="75000"/>
              <a:lumOff val="25000"/>
            </a:sysClr>
          </a:solidFill>
          <a:ln w="1916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Regular"/>
              <a:ea typeface="思源黑体 CN Regular"/>
            </a:endParaRPr>
          </a:p>
        </p:txBody>
      </p:sp>
      <p:sp>
        <p:nvSpPr>
          <p:cNvPr id="78" name="任意多边形: 形状 77"/>
          <p:cNvSpPr/>
          <p:nvPr userDrawn="1"/>
        </p:nvSpPr>
        <p:spPr>
          <a:xfrm>
            <a:off x="1267295" y="2069677"/>
            <a:ext cx="51877" cy="38630"/>
          </a:xfrm>
          <a:custGeom>
            <a:avLst/>
            <a:gdLst>
              <a:gd name="connsiteX0" fmla="*/ 32562 w 51877"/>
              <a:gd name="connsiteY0" fmla="*/ 0 h 38630"/>
              <a:gd name="connsiteX1" fmla="*/ 19315 w 51877"/>
              <a:gd name="connsiteY1" fmla="*/ 0 h 38630"/>
              <a:gd name="connsiteX2" fmla="*/ 0 w 51877"/>
              <a:gd name="connsiteY2" fmla="*/ 19315 h 38630"/>
              <a:gd name="connsiteX3" fmla="*/ 19315 w 51877"/>
              <a:gd name="connsiteY3" fmla="*/ 38631 h 38630"/>
              <a:gd name="connsiteX4" fmla="*/ 32562 w 51877"/>
              <a:gd name="connsiteY4" fmla="*/ 38631 h 38630"/>
              <a:gd name="connsiteX5" fmla="*/ 51877 w 51877"/>
              <a:gd name="connsiteY5" fmla="*/ 19315 h 38630"/>
              <a:gd name="connsiteX6" fmla="*/ 32562 w 51877"/>
              <a:gd name="connsiteY6" fmla="*/ 0 h 38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1877" h="38630">
                <a:moveTo>
                  <a:pt x="32562" y="0"/>
                </a:moveTo>
                <a:lnTo>
                  <a:pt x="19315" y="0"/>
                </a:lnTo>
                <a:cubicBezTo>
                  <a:pt x="8649" y="0"/>
                  <a:pt x="0" y="8647"/>
                  <a:pt x="0" y="19315"/>
                </a:cubicBezTo>
                <a:cubicBezTo>
                  <a:pt x="0" y="29983"/>
                  <a:pt x="8649" y="38631"/>
                  <a:pt x="19315" y="38631"/>
                </a:cubicBezTo>
                <a:lnTo>
                  <a:pt x="32562" y="38631"/>
                </a:lnTo>
                <a:cubicBezTo>
                  <a:pt x="43228" y="38631"/>
                  <a:pt x="51877" y="29983"/>
                  <a:pt x="51877" y="19315"/>
                </a:cubicBezTo>
                <a:cubicBezTo>
                  <a:pt x="51877" y="8647"/>
                  <a:pt x="43228" y="0"/>
                  <a:pt x="32562" y="0"/>
                </a:cubicBezTo>
                <a:close/>
              </a:path>
            </a:pathLst>
          </a:custGeom>
          <a:solidFill>
            <a:sysClr val="windowText" lastClr="000000">
              <a:lumMod val="75000"/>
              <a:lumOff val="25000"/>
            </a:sysClr>
          </a:solidFill>
          <a:ln w="1916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Regular"/>
              <a:ea typeface="思源黑体 CN Regular"/>
            </a:endParaRPr>
          </a:p>
        </p:txBody>
      </p:sp>
      <p:sp>
        <p:nvSpPr>
          <p:cNvPr id="79" name="任意多边形: 形状 78"/>
          <p:cNvSpPr/>
          <p:nvPr userDrawn="1"/>
        </p:nvSpPr>
        <p:spPr>
          <a:xfrm>
            <a:off x="1361015" y="2069677"/>
            <a:ext cx="51877" cy="38630"/>
          </a:xfrm>
          <a:custGeom>
            <a:avLst/>
            <a:gdLst>
              <a:gd name="connsiteX0" fmla="*/ 32562 w 51877"/>
              <a:gd name="connsiteY0" fmla="*/ 0 h 38630"/>
              <a:gd name="connsiteX1" fmla="*/ 19315 w 51877"/>
              <a:gd name="connsiteY1" fmla="*/ 0 h 38630"/>
              <a:gd name="connsiteX2" fmla="*/ 0 w 51877"/>
              <a:gd name="connsiteY2" fmla="*/ 19315 h 38630"/>
              <a:gd name="connsiteX3" fmla="*/ 19315 w 51877"/>
              <a:gd name="connsiteY3" fmla="*/ 38631 h 38630"/>
              <a:gd name="connsiteX4" fmla="*/ 32562 w 51877"/>
              <a:gd name="connsiteY4" fmla="*/ 38631 h 38630"/>
              <a:gd name="connsiteX5" fmla="*/ 51877 w 51877"/>
              <a:gd name="connsiteY5" fmla="*/ 19315 h 38630"/>
              <a:gd name="connsiteX6" fmla="*/ 32562 w 51877"/>
              <a:gd name="connsiteY6" fmla="*/ 0 h 38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1877" h="38630">
                <a:moveTo>
                  <a:pt x="32562" y="0"/>
                </a:moveTo>
                <a:lnTo>
                  <a:pt x="19315" y="0"/>
                </a:lnTo>
                <a:cubicBezTo>
                  <a:pt x="8649" y="0"/>
                  <a:pt x="0" y="8647"/>
                  <a:pt x="0" y="19315"/>
                </a:cubicBezTo>
                <a:cubicBezTo>
                  <a:pt x="0" y="29983"/>
                  <a:pt x="8647" y="38631"/>
                  <a:pt x="19315" y="38631"/>
                </a:cubicBezTo>
                <a:lnTo>
                  <a:pt x="32562" y="38631"/>
                </a:lnTo>
                <a:cubicBezTo>
                  <a:pt x="43228" y="38631"/>
                  <a:pt x="51877" y="29983"/>
                  <a:pt x="51877" y="19315"/>
                </a:cubicBezTo>
                <a:cubicBezTo>
                  <a:pt x="51877" y="8647"/>
                  <a:pt x="43228" y="0"/>
                  <a:pt x="32562" y="0"/>
                </a:cubicBezTo>
                <a:close/>
              </a:path>
            </a:pathLst>
          </a:custGeom>
          <a:solidFill>
            <a:sysClr val="windowText" lastClr="000000">
              <a:lumMod val="75000"/>
              <a:lumOff val="25000"/>
            </a:sysClr>
          </a:solidFill>
          <a:ln w="1916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Regular"/>
              <a:ea typeface="思源黑体 CN Regular"/>
            </a:endParaRPr>
          </a:p>
        </p:txBody>
      </p:sp>
      <p:sp>
        <p:nvSpPr>
          <p:cNvPr id="80" name="任意多边形: 形状 79"/>
          <p:cNvSpPr/>
          <p:nvPr userDrawn="1"/>
        </p:nvSpPr>
        <p:spPr>
          <a:xfrm>
            <a:off x="1320779" y="2109913"/>
            <a:ext cx="38630" cy="51879"/>
          </a:xfrm>
          <a:custGeom>
            <a:avLst/>
            <a:gdLst>
              <a:gd name="connsiteX0" fmla="*/ 19315 w 38630"/>
              <a:gd name="connsiteY0" fmla="*/ 0 h 51879"/>
              <a:gd name="connsiteX1" fmla="*/ 0 w 38630"/>
              <a:gd name="connsiteY1" fmla="*/ 19315 h 51879"/>
              <a:gd name="connsiteX2" fmla="*/ 0 w 38630"/>
              <a:gd name="connsiteY2" fmla="*/ 32564 h 51879"/>
              <a:gd name="connsiteX3" fmla="*/ 19315 w 38630"/>
              <a:gd name="connsiteY3" fmla="*/ 51879 h 51879"/>
              <a:gd name="connsiteX4" fmla="*/ 38631 w 38630"/>
              <a:gd name="connsiteY4" fmla="*/ 32564 h 51879"/>
              <a:gd name="connsiteX5" fmla="*/ 38631 w 38630"/>
              <a:gd name="connsiteY5" fmla="*/ 19315 h 51879"/>
              <a:gd name="connsiteX6" fmla="*/ 19315 w 38630"/>
              <a:gd name="connsiteY6" fmla="*/ 0 h 518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8630" h="51879">
                <a:moveTo>
                  <a:pt x="19315" y="0"/>
                </a:moveTo>
                <a:cubicBezTo>
                  <a:pt x="8649" y="0"/>
                  <a:pt x="0" y="8647"/>
                  <a:pt x="0" y="19315"/>
                </a:cubicBezTo>
                <a:lnTo>
                  <a:pt x="0" y="32564"/>
                </a:lnTo>
                <a:cubicBezTo>
                  <a:pt x="0" y="43232"/>
                  <a:pt x="8647" y="51879"/>
                  <a:pt x="19315" y="51879"/>
                </a:cubicBezTo>
                <a:cubicBezTo>
                  <a:pt x="29981" y="51879"/>
                  <a:pt x="38631" y="43232"/>
                  <a:pt x="38631" y="32564"/>
                </a:cubicBezTo>
                <a:lnTo>
                  <a:pt x="38631" y="19315"/>
                </a:lnTo>
                <a:cubicBezTo>
                  <a:pt x="38631" y="8647"/>
                  <a:pt x="29981" y="0"/>
                  <a:pt x="19315" y="0"/>
                </a:cubicBezTo>
                <a:close/>
              </a:path>
            </a:pathLst>
          </a:custGeom>
          <a:solidFill>
            <a:sysClr val="windowText" lastClr="000000">
              <a:lumMod val="75000"/>
              <a:lumOff val="25000"/>
            </a:sysClr>
          </a:solidFill>
          <a:ln w="1916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Regular"/>
              <a:ea typeface="思源黑体 CN Regular"/>
            </a:endParaRPr>
          </a:p>
        </p:txBody>
      </p:sp>
      <p:sp>
        <p:nvSpPr>
          <p:cNvPr id="81" name="任意多边形: 形状 80"/>
          <p:cNvSpPr/>
          <p:nvPr userDrawn="1"/>
        </p:nvSpPr>
        <p:spPr>
          <a:xfrm>
            <a:off x="1320779" y="2016193"/>
            <a:ext cx="38630" cy="51878"/>
          </a:xfrm>
          <a:custGeom>
            <a:avLst/>
            <a:gdLst>
              <a:gd name="connsiteX0" fmla="*/ 19315 w 38630"/>
              <a:gd name="connsiteY0" fmla="*/ 0 h 51878"/>
              <a:gd name="connsiteX1" fmla="*/ 0 w 38630"/>
              <a:gd name="connsiteY1" fmla="*/ 19315 h 51878"/>
              <a:gd name="connsiteX2" fmla="*/ 0 w 38630"/>
              <a:gd name="connsiteY2" fmla="*/ 32564 h 51878"/>
              <a:gd name="connsiteX3" fmla="*/ 19315 w 38630"/>
              <a:gd name="connsiteY3" fmla="*/ 51879 h 51878"/>
              <a:gd name="connsiteX4" fmla="*/ 38631 w 38630"/>
              <a:gd name="connsiteY4" fmla="*/ 32564 h 51878"/>
              <a:gd name="connsiteX5" fmla="*/ 38631 w 38630"/>
              <a:gd name="connsiteY5" fmla="*/ 19315 h 51878"/>
              <a:gd name="connsiteX6" fmla="*/ 19315 w 38630"/>
              <a:gd name="connsiteY6" fmla="*/ 0 h 518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8630" h="51878">
                <a:moveTo>
                  <a:pt x="19315" y="0"/>
                </a:moveTo>
                <a:cubicBezTo>
                  <a:pt x="8649" y="0"/>
                  <a:pt x="0" y="8647"/>
                  <a:pt x="0" y="19315"/>
                </a:cubicBezTo>
                <a:lnTo>
                  <a:pt x="0" y="32564"/>
                </a:lnTo>
                <a:cubicBezTo>
                  <a:pt x="0" y="43232"/>
                  <a:pt x="8647" y="51879"/>
                  <a:pt x="19315" y="51879"/>
                </a:cubicBezTo>
                <a:cubicBezTo>
                  <a:pt x="29981" y="51879"/>
                  <a:pt x="38631" y="43232"/>
                  <a:pt x="38631" y="32564"/>
                </a:cubicBezTo>
                <a:lnTo>
                  <a:pt x="38631" y="19315"/>
                </a:lnTo>
                <a:cubicBezTo>
                  <a:pt x="38631" y="8647"/>
                  <a:pt x="29981" y="0"/>
                  <a:pt x="19315" y="0"/>
                </a:cubicBezTo>
                <a:close/>
              </a:path>
            </a:pathLst>
          </a:custGeom>
          <a:solidFill>
            <a:sysClr val="windowText" lastClr="000000">
              <a:lumMod val="75000"/>
              <a:lumOff val="25000"/>
            </a:sysClr>
          </a:solidFill>
          <a:ln w="1916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Regular"/>
              <a:ea typeface="思源黑体 CN Regular"/>
            </a:endParaRPr>
          </a:p>
        </p:txBody>
      </p:sp>
      <p:sp>
        <p:nvSpPr>
          <p:cNvPr id="82" name="任意多边形: 形状 81"/>
          <p:cNvSpPr/>
          <p:nvPr userDrawn="1"/>
        </p:nvSpPr>
        <p:spPr>
          <a:xfrm>
            <a:off x="1666264" y="2038941"/>
            <a:ext cx="38630" cy="89449"/>
          </a:xfrm>
          <a:custGeom>
            <a:avLst/>
            <a:gdLst>
              <a:gd name="connsiteX0" fmla="*/ 19315 w 38630"/>
              <a:gd name="connsiteY0" fmla="*/ 0 h 89449"/>
              <a:gd name="connsiteX1" fmla="*/ 0 w 38630"/>
              <a:gd name="connsiteY1" fmla="*/ 19315 h 89449"/>
              <a:gd name="connsiteX2" fmla="*/ 0 w 38630"/>
              <a:gd name="connsiteY2" fmla="*/ 70134 h 89449"/>
              <a:gd name="connsiteX3" fmla="*/ 19315 w 38630"/>
              <a:gd name="connsiteY3" fmla="*/ 89449 h 89449"/>
              <a:gd name="connsiteX4" fmla="*/ 38631 w 38630"/>
              <a:gd name="connsiteY4" fmla="*/ 70134 h 89449"/>
              <a:gd name="connsiteX5" fmla="*/ 38631 w 38630"/>
              <a:gd name="connsiteY5" fmla="*/ 19315 h 89449"/>
              <a:gd name="connsiteX6" fmla="*/ 19315 w 38630"/>
              <a:gd name="connsiteY6" fmla="*/ 0 h 894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8630" h="89449">
                <a:moveTo>
                  <a:pt x="19315" y="0"/>
                </a:moveTo>
                <a:cubicBezTo>
                  <a:pt x="8649" y="0"/>
                  <a:pt x="0" y="8647"/>
                  <a:pt x="0" y="19315"/>
                </a:cubicBezTo>
                <a:lnTo>
                  <a:pt x="0" y="70134"/>
                </a:lnTo>
                <a:cubicBezTo>
                  <a:pt x="0" y="80802"/>
                  <a:pt x="8649" y="89449"/>
                  <a:pt x="19315" y="89449"/>
                </a:cubicBezTo>
                <a:cubicBezTo>
                  <a:pt x="29981" y="89449"/>
                  <a:pt x="38631" y="80802"/>
                  <a:pt x="38631" y="70134"/>
                </a:cubicBezTo>
                <a:lnTo>
                  <a:pt x="38631" y="19315"/>
                </a:lnTo>
                <a:cubicBezTo>
                  <a:pt x="38631" y="8647"/>
                  <a:pt x="29981" y="0"/>
                  <a:pt x="19315" y="0"/>
                </a:cubicBezTo>
                <a:close/>
              </a:path>
            </a:pathLst>
          </a:custGeom>
          <a:solidFill>
            <a:srgbClr val="FF7062"/>
          </a:solidFill>
          <a:ln w="1916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Regular"/>
              <a:ea typeface="思源黑体 CN Regular"/>
            </a:endParaRPr>
          </a:p>
        </p:txBody>
      </p:sp>
      <p:sp>
        <p:nvSpPr>
          <p:cNvPr id="83" name="任意多边形: 形状 82"/>
          <p:cNvSpPr/>
          <p:nvPr userDrawn="1"/>
        </p:nvSpPr>
        <p:spPr>
          <a:xfrm>
            <a:off x="1666264" y="1965375"/>
            <a:ext cx="38630" cy="38630"/>
          </a:xfrm>
          <a:custGeom>
            <a:avLst/>
            <a:gdLst>
              <a:gd name="connsiteX0" fmla="*/ 32969 w 38630"/>
              <a:gd name="connsiteY0" fmla="*/ 5659 h 38630"/>
              <a:gd name="connsiteX1" fmla="*/ 19315 w 38630"/>
              <a:gd name="connsiteY1" fmla="*/ 0 h 38630"/>
              <a:gd name="connsiteX2" fmla="*/ 5659 w 38630"/>
              <a:gd name="connsiteY2" fmla="*/ 5659 h 38630"/>
              <a:gd name="connsiteX3" fmla="*/ 0 w 38630"/>
              <a:gd name="connsiteY3" fmla="*/ 19315 h 38630"/>
              <a:gd name="connsiteX4" fmla="*/ 5659 w 38630"/>
              <a:gd name="connsiteY4" fmla="*/ 32971 h 38630"/>
              <a:gd name="connsiteX5" fmla="*/ 19315 w 38630"/>
              <a:gd name="connsiteY5" fmla="*/ 38631 h 38630"/>
              <a:gd name="connsiteX6" fmla="*/ 32969 w 38630"/>
              <a:gd name="connsiteY6" fmla="*/ 32971 h 38630"/>
              <a:gd name="connsiteX7" fmla="*/ 38631 w 38630"/>
              <a:gd name="connsiteY7" fmla="*/ 19315 h 38630"/>
              <a:gd name="connsiteX8" fmla="*/ 32969 w 38630"/>
              <a:gd name="connsiteY8" fmla="*/ 5659 h 38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8630" h="38630">
                <a:moveTo>
                  <a:pt x="32969" y="5659"/>
                </a:moveTo>
                <a:cubicBezTo>
                  <a:pt x="29379" y="2067"/>
                  <a:pt x="24395" y="0"/>
                  <a:pt x="19315" y="0"/>
                </a:cubicBezTo>
                <a:cubicBezTo>
                  <a:pt x="14235" y="0"/>
                  <a:pt x="9252" y="2067"/>
                  <a:pt x="5659" y="5659"/>
                </a:cubicBezTo>
                <a:cubicBezTo>
                  <a:pt x="2065" y="9252"/>
                  <a:pt x="0" y="14235"/>
                  <a:pt x="0" y="19315"/>
                </a:cubicBezTo>
                <a:cubicBezTo>
                  <a:pt x="0" y="24395"/>
                  <a:pt x="2065" y="29379"/>
                  <a:pt x="5659" y="32971"/>
                </a:cubicBezTo>
                <a:cubicBezTo>
                  <a:pt x="9254" y="36564"/>
                  <a:pt x="14235" y="38631"/>
                  <a:pt x="19315" y="38631"/>
                </a:cubicBezTo>
                <a:cubicBezTo>
                  <a:pt x="24395" y="38631"/>
                  <a:pt x="29379" y="36564"/>
                  <a:pt x="32969" y="32971"/>
                </a:cubicBezTo>
                <a:cubicBezTo>
                  <a:pt x="36564" y="29379"/>
                  <a:pt x="38631" y="24395"/>
                  <a:pt x="38631" y="19315"/>
                </a:cubicBezTo>
                <a:cubicBezTo>
                  <a:pt x="38631" y="14235"/>
                  <a:pt x="36564" y="9252"/>
                  <a:pt x="32969" y="5659"/>
                </a:cubicBezTo>
                <a:close/>
              </a:path>
            </a:pathLst>
          </a:custGeom>
          <a:solidFill>
            <a:srgbClr val="FF7062"/>
          </a:solidFill>
          <a:ln w="1916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Regular"/>
              <a:ea typeface="思源黑体 CN Regular"/>
            </a:endParaRPr>
          </a:p>
        </p:txBody>
      </p:sp>
      <p:sp>
        <p:nvSpPr>
          <p:cNvPr id="84" name="任意多边形: 形状 83"/>
          <p:cNvSpPr/>
          <p:nvPr userDrawn="1"/>
        </p:nvSpPr>
        <p:spPr>
          <a:xfrm>
            <a:off x="1556648" y="2008943"/>
            <a:ext cx="66897" cy="66898"/>
          </a:xfrm>
          <a:custGeom>
            <a:avLst/>
            <a:gdLst>
              <a:gd name="connsiteX0" fmla="*/ 61241 w 66897"/>
              <a:gd name="connsiteY0" fmla="*/ 33923 h 66898"/>
              <a:gd name="connsiteX1" fmla="*/ 32975 w 66897"/>
              <a:gd name="connsiteY1" fmla="*/ 5657 h 66898"/>
              <a:gd name="connsiteX2" fmla="*/ 5657 w 66897"/>
              <a:gd name="connsiteY2" fmla="*/ 5657 h 66898"/>
              <a:gd name="connsiteX3" fmla="*/ 5657 w 66897"/>
              <a:gd name="connsiteY3" fmla="*/ 32975 h 66898"/>
              <a:gd name="connsiteX4" fmla="*/ 33925 w 66897"/>
              <a:gd name="connsiteY4" fmla="*/ 61241 h 66898"/>
              <a:gd name="connsiteX5" fmla="*/ 47583 w 66897"/>
              <a:gd name="connsiteY5" fmla="*/ 66898 h 66898"/>
              <a:gd name="connsiteX6" fmla="*/ 61241 w 66897"/>
              <a:gd name="connsiteY6" fmla="*/ 61241 h 66898"/>
              <a:gd name="connsiteX7" fmla="*/ 61241 w 66897"/>
              <a:gd name="connsiteY7" fmla="*/ 33923 h 668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6897" h="66898">
                <a:moveTo>
                  <a:pt x="61241" y="33923"/>
                </a:moveTo>
                <a:lnTo>
                  <a:pt x="32975" y="5657"/>
                </a:lnTo>
                <a:cubicBezTo>
                  <a:pt x="25430" y="-1886"/>
                  <a:pt x="13203" y="-1886"/>
                  <a:pt x="5657" y="5657"/>
                </a:cubicBezTo>
                <a:cubicBezTo>
                  <a:pt x="-1886" y="13200"/>
                  <a:pt x="-1886" y="25430"/>
                  <a:pt x="5657" y="32975"/>
                </a:cubicBezTo>
                <a:lnTo>
                  <a:pt x="33925" y="61241"/>
                </a:lnTo>
                <a:cubicBezTo>
                  <a:pt x="37697" y="65013"/>
                  <a:pt x="42640" y="66898"/>
                  <a:pt x="47583" y="66898"/>
                </a:cubicBezTo>
                <a:cubicBezTo>
                  <a:pt x="52526" y="66898"/>
                  <a:pt x="57468" y="65013"/>
                  <a:pt x="61241" y="61241"/>
                </a:cubicBezTo>
                <a:cubicBezTo>
                  <a:pt x="68783" y="53698"/>
                  <a:pt x="68783" y="41468"/>
                  <a:pt x="61241" y="33923"/>
                </a:cubicBezTo>
                <a:close/>
              </a:path>
            </a:pathLst>
          </a:custGeom>
          <a:solidFill>
            <a:srgbClr val="FF7062"/>
          </a:solidFill>
          <a:ln w="1916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Regular"/>
              <a:ea typeface="思源黑体 CN Regular"/>
            </a:endParaRPr>
          </a:p>
        </p:txBody>
      </p:sp>
      <p:sp>
        <p:nvSpPr>
          <p:cNvPr id="85" name="任意多边形: 形状 84"/>
          <p:cNvSpPr/>
          <p:nvPr userDrawn="1"/>
        </p:nvSpPr>
        <p:spPr>
          <a:xfrm>
            <a:off x="1746665" y="2007880"/>
            <a:ext cx="67842" cy="67842"/>
          </a:xfrm>
          <a:custGeom>
            <a:avLst/>
            <a:gdLst>
              <a:gd name="connsiteX0" fmla="*/ 62185 w 67842"/>
              <a:gd name="connsiteY0" fmla="*/ 5657 h 67842"/>
              <a:gd name="connsiteX1" fmla="*/ 34868 w 67842"/>
              <a:gd name="connsiteY1" fmla="*/ 5657 h 67842"/>
              <a:gd name="connsiteX2" fmla="*/ 5657 w 67842"/>
              <a:gd name="connsiteY2" fmla="*/ 34868 h 67842"/>
              <a:gd name="connsiteX3" fmla="*/ 5657 w 67842"/>
              <a:gd name="connsiteY3" fmla="*/ 62185 h 67842"/>
              <a:gd name="connsiteX4" fmla="*/ 19317 w 67842"/>
              <a:gd name="connsiteY4" fmla="*/ 67843 h 67842"/>
              <a:gd name="connsiteX5" fmla="*/ 32975 w 67842"/>
              <a:gd name="connsiteY5" fmla="*/ 62185 h 67842"/>
              <a:gd name="connsiteX6" fmla="*/ 62185 w 67842"/>
              <a:gd name="connsiteY6" fmla="*/ 32975 h 67842"/>
              <a:gd name="connsiteX7" fmla="*/ 62185 w 67842"/>
              <a:gd name="connsiteY7" fmla="*/ 5657 h 678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7842" h="67842">
                <a:moveTo>
                  <a:pt x="62185" y="5657"/>
                </a:moveTo>
                <a:cubicBezTo>
                  <a:pt x="54641" y="-1886"/>
                  <a:pt x="42414" y="-1886"/>
                  <a:pt x="34868" y="5657"/>
                </a:cubicBezTo>
                <a:lnTo>
                  <a:pt x="5657" y="34868"/>
                </a:lnTo>
                <a:cubicBezTo>
                  <a:pt x="-1886" y="42410"/>
                  <a:pt x="-1886" y="54641"/>
                  <a:pt x="5657" y="62185"/>
                </a:cubicBezTo>
                <a:cubicBezTo>
                  <a:pt x="9431" y="65957"/>
                  <a:pt x="14372" y="67843"/>
                  <a:pt x="19317" y="67843"/>
                </a:cubicBezTo>
                <a:cubicBezTo>
                  <a:pt x="24262" y="67843"/>
                  <a:pt x="29202" y="65957"/>
                  <a:pt x="32975" y="62185"/>
                </a:cubicBezTo>
                <a:lnTo>
                  <a:pt x="62185" y="32975"/>
                </a:lnTo>
                <a:cubicBezTo>
                  <a:pt x="69728" y="25432"/>
                  <a:pt x="69728" y="13202"/>
                  <a:pt x="62185" y="5657"/>
                </a:cubicBezTo>
                <a:close/>
              </a:path>
            </a:pathLst>
          </a:custGeom>
          <a:solidFill>
            <a:srgbClr val="FF7062"/>
          </a:solidFill>
          <a:ln w="1916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Regular"/>
              <a:ea typeface="思源黑体 CN Regular"/>
            </a:endParaRPr>
          </a:p>
        </p:txBody>
      </p:sp>
      <p:sp>
        <p:nvSpPr>
          <p:cNvPr id="86" name="任意多边形: 形状 85"/>
          <p:cNvSpPr/>
          <p:nvPr userDrawn="1"/>
        </p:nvSpPr>
        <p:spPr>
          <a:xfrm>
            <a:off x="4845940" y="2248641"/>
            <a:ext cx="936402" cy="705677"/>
          </a:xfrm>
          <a:custGeom>
            <a:avLst/>
            <a:gdLst>
              <a:gd name="connsiteX0" fmla="*/ 917087 w 936402"/>
              <a:gd name="connsiteY0" fmla="*/ 667047 h 705677"/>
              <a:gd name="connsiteX1" fmla="*/ 874723 w 936402"/>
              <a:gd name="connsiteY1" fmla="*/ 667047 h 705677"/>
              <a:gd name="connsiteX2" fmla="*/ 874723 w 936402"/>
              <a:gd name="connsiteY2" fmla="*/ 51923 h 705677"/>
              <a:gd name="connsiteX3" fmla="*/ 822800 w 936402"/>
              <a:gd name="connsiteY3" fmla="*/ 0 h 705677"/>
              <a:gd name="connsiteX4" fmla="*/ 728108 w 936402"/>
              <a:gd name="connsiteY4" fmla="*/ 0 h 705677"/>
              <a:gd name="connsiteX5" fmla="*/ 676185 w 936402"/>
              <a:gd name="connsiteY5" fmla="*/ 51923 h 705677"/>
              <a:gd name="connsiteX6" fmla="*/ 676185 w 936402"/>
              <a:gd name="connsiteY6" fmla="*/ 667047 h 705677"/>
              <a:gd name="connsiteX7" fmla="*/ 568614 w 936402"/>
              <a:gd name="connsiteY7" fmla="*/ 667047 h 705677"/>
              <a:gd name="connsiteX8" fmla="*/ 568614 w 936402"/>
              <a:gd name="connsiteY8" fmla="*/ 330622 h 705677"/>
              <a:gd name="connsiteX9" fmla="*/ 516690 w 936402"/>
              <a:gd name="connsiteY9" fmla="*/ 278699 h 705677"/>
              <a:gd name="connsiteX10" fmla="*/ 421999 w 936402"/>
              <a:gd name="connsiteY10" fmla="*/ 278699 h 705677"/>
              <a:gd name="connsiteX11" fmla="*/ 370076 w 936402"/>
              <a:gd name="connsiteY11" fmla="*/ 330622 h 705677"/>
              <a:gd name="connsiteX12" fmla="*/ 370076 w 936402"/>
              <a:gd name="connsiteY12" fmla="*/ 667047 h 705677"/>
              <a:gd name="connsiteX13" fmla="*/ 262505 w 936402"/>
              <a:gd name="connsiteY13" fmla="*/ 667047 h 705677"/>
              <a:gd name="connsiteX14" fmla="*/ 262505 w 936402"/>
              <a:gd name="connsiteY14" fmla="*/ 492815 h 705677"/>
              <a:gd name="connsiteX15" fmla="*/ 210581 w 936402"/>
              <a:gd name="connsiteY15" fmla="*/ 440891 h 705677"/>
              <a:gd name="connsiteX16" fmla="*/ 115888 w 936402"/>
              <a:gd name="connsiteY16" fmla="*/ 440891 h 705677"/>
              <a:gd name="connsiteX17" fmla="*/ 63965 w 936402"/>
              <a:gd name="connsiteY17" fmla="*/ 492815 h 705677"/>
              <a:gd name="connsiteX18" fmla="*/ 63965 w 936402"/>
              <a:gd name="connsiteY18" fmla="*/ 667047 h 705677"/>
              <a:gd name="connsiteX19" fmla="*/ 19315 w 936402"/>
              <a:gd name="connsiteY19" fmla="*/ 667047 h 705677"/>
              <a:gd name="connsiteX20" fmla="*/ 0 w 936402"/>
              <a:gd name="connsiteY20" fmla="*/ 686362 h 705677"/>
              <a:gd name="connsiteX21" fmla="*/ 19315 w 936402"/>
              <a:gd name="connsiteY21" fmla="*/ 705677 h 705677"/>
              <a:gd name="connsiteX22" fmla="*/ 917087 w 936402"/>
              <a:gd name="connsiteY22" fmla="*/ 705677 h 705677"/>
              <a:gd name="connsiteX23" fmla="*/ 936402 w 936402"/>
              <a:gd name="connsiteY23" fmla="*/ 686362 h 705677"/>
              <a:gd name="connsiteX24" fmla="*/ 917087 w 936402"/>
              <a:gd name="connsiteY24" fmla="*/ 667047 h 705677"/>
              <a:gd name="connsiteX25" fmla="*/ 223870 w 936402"/>
              <a:gd name="connsiteY25" fmla="*/ 667047 h 705677"/>
              <a:gd name="connsiteX26" fmla="*/ 102593 w 936402"/>
              <a:gd name="connsiteY26" fmla="*/ 667047 h 705677"/>
              <a:gd name="connsiteX27" fmla="*/ 102593 w 936402"/>
              <a:gd name="connsiteY27" fmla="*/ 492815 h 705677"/>
              <a:gd name="connsiteX28" fmla="*/ 115886 w 936402"/>
              <a:gd name="connsiteY28" fmla="*/ 479522 h 705677"/>
              <a:gd name="connsiteX29" fmla="*/ 210577 w 936402"/>
              <a:gd name="connsiteY29" fmla="*/ 479522 h 705677"/>
              <a:gd name="connsiteX30" fmla="*/ 223870 w 936402"/>
              <a:gd name="connsiteY30" fmla="*/ 492815 h 705677"/>
              <a:gd name="connsiteX31" fmla="*/ 223870 w 936402"/>
              <a:gd name="connsiteY31" fmla="*/ 667047 h 705677"/>
              <a:gd name="connsiteX32" fmla="*/ 529981 w 936402"/>
              <a:gd name="connsiteY32" fmla="*/ 667047 h 705677"/>
              <a:gd name="connsiteX33" fmla="*/ 408704 w 936402"/>
              <a:gd name="connsiteY33" fmla="*/ 667047 h 705677"/>
              <a:gd name="connsiteX34" fmla="*/ 408704 w 936402"/>
              <a:gd name="connsiteY34" fmla="*/ 330622 h 705677"/>
              <a:gd name="connsiteX35" fmla="*/ 421997 w 936402"/>
              <a:gd name="connsiteY35" fmla="*/ 317329 h 705677"/>
              <a:gd name="connsiteX36" fmla="*/ 516688 w 936402"/>
              <a:gd name="connsiteY36" fmla="*/ 317329 h 705677"/>
              <a:gd name="connsiteX37" fmla="*/ 529981 w 936402"/>
              <a:gd name="connsiteY37" fmla="*/ 330622 h 705677"/>
              <a:gd name="connsiteX38" fmla="*/ 529981 w 936402"/>
              <a:gd name="connsiteY38" fmla="*/ 667047 h 705677"/>
              <a:gd name="connsiteX39" fmla="*/ 836092 w 936402"/>
              <a:gd name="connsiteY39" fmla="*/ 667047 h 705677"/>
              <a:gd name="connsiteX40" fmla="*/ 714815 w 936402"/>
              <a:gd name="connsiteY40" fmla="*/ 667047 h 705677"/>
              <a:gd name="connsiteX41" fmla="*/ 714815 w 936402"/>
              <a:gd name="connsiteY41" fmla="*/ 51923 h 705677"/>
              <a:gd name="connsiteX42" fmla="*/ 728108 w 936402"/>
              <a:gd name="connsiteY42" fmla="*/ 38631 h 705677"/>
              <a:gd name="connsiteX43" fmla="*/ 822800 w 936402"/>
              <a:gd name="connsiteY43" fmla="*/ 38631 h 705677"/>
              <a:gd name="connsiteX44" fmla="*/ 836092 w 936402"/>
              <a:gd name="connsiteY44" fmla="*/ 51923 h 705677"/>
              <a:gd name="connsiteX45" fmla="*/ 836092 w 936402"/>
              <a:gd name="connsiteY45" fmla="*/ 667047 h 7056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936402" h="705677">
                <a:moveTo>
                  <a:pt x="917087" y="667047"/>
                </a:moveTo>
                <a:lnTo>
                  <a:pt x="874723" y="667047"/>
                </a:lnTo>
                <a:lnTo>
                  <a:pt x="874723" y="51923"/>
                </a:lnTo>
                <a:cubicBezTo>
                  <a:pt x="874723" y="23292"/>
                  <a:pt x="851429" y="0"/>
                  <a:pt x="822800" y="0"/>
                </a:cubicBezTo>
                <a:lnTo>
                  <a:pt x="728108" y="0"/>
                </a:lnTo>
                <a:cubicBezTo>
                  <a:pt x="699477" y="0"/>
                  <a:pt x="676185" y="23294"/>
                  <a:pt x="676185" y="51923"/>
                </a:cubicBezTo>
                <a:lnTo>
                  <a:pt x="676185" y="667047"/>
                </a:lnTo>
                <a:lnTo>
                  <a:pt x="568614" y="667047"/>
                </a:lnTo>
                <a:lnTo>
                  <a:pt x="568614" y="330622"/>
                </a:lnTo>
                <a:cubicBezTo>
                  <a:pt x="568614" y="301991"/>
                  <a:pt x="545322" y="278699"/>
                  <a:pt x="516690" y="278699"/>
                </a:cubicBezTo>
                <a:lnTo>
                  <a:pt x="421999" y="278699"/>
                </a:lnTo>
                <a:cubicBezTo>
                  <a:pt x="393368" y="278699"/>
                  <a:pt x="370076" y="301993"/>
                  <a:pt x="370076" y="330622"/>
                </a:cubicBezTo>
                <a:lnTo>
                  <a:pt x="370076" y="667047"/>
                </a:lnTo>
                <a:lnTo>
                  <a:pt x="262505" y="667047"/>
                </a:lnTo>
                <a:lnTo>
                  <a:pt x="262505" y="492815"/>
                </a:lnTo>
                <a:cubicBezTo>
                  <a:pt x="262505" y="464184"/>
                  <a:pt x="239210" y="440891"/>
                  <a:pt x="210581" y="440891"/>
                </a:cubicBezTo>
                <a:lnTo>
                  <a:pt x="115888" y="440891"/>
                </a:lnTo>
                <a:cubicBezTo>
                  <a:pt x="87257" y="440891"/>
                  <a:pt x="63965" y="464186"/>
                  <a:pt x="63965" y="492815"/>
                </a:cubicBezTo>
                <a:lnTo>
                  <a:pt x="63965" y="667047"/>
                </a:lnTo>
                <a:lnTo>
                  <a:pt x="19315" y="667047"/>
                </a:lnTo>
                <a:cubicBezTo>
                  <a:pt x="8647" y="667047"/>
                  <a:pt x="0" y="675694"/>
                  <a:pt x="0" y="686362"/>
                </a:cubicBezTo>
                <a:cubicBezTo>
                  <a:pt x="0" y="697030"/>
                  <a:pt x="8647" y="705677"/>
                  <a:pt x="19315" y="705677"/>
                </a:cubicBezTo>
                <a:lnTo>
                  <a:pt x="917087" y="705677"/>
                </a:lnTo>
                <a:cubicBezTo>
                  <a:pt x="927755" y="705677"/>
                  <a:pt x="936402" y="697030"/>
                  <a:pt x="936402" y="686362"/>
                </a:cubicBezTo>
                <a:cubicBezTo>
                  <a:pt x="936402" y="675694"/>
                  <a:pt x="927755" y="667047"/>
                  <a:pt x="917087" y="667047"/>
                </a:cubicBezTo>
                <a:close/>
                <a:moveTo>
                  <a:pt x="223870" y="667047"/>
                </a:moveTo>
                <a:lnTo>
                  <a:pt x="102593" y="667047"/>
                </a:lnTo>
                <a:lnTo>
                  <a:pt x="102593" y="492815"/>
                </a:lnTo>
                <a:cubicBezTo>
                  <a:pt x="102593" y="485485"/>
                  <a:pt x="108556" y="479522"/>
                  <a:pt x="115886" y="479522"/>
                </a:cubicBezTo>
                <a:lnTo>
                  <a:pt x="210577" y="479522"/>
                </a:lnTo>
                <a:cubicBezTo>
                  <a:pt x="217908" y="479522"/>
                  <a:pt x="223870" y="485485"/>
                  <a:pt x="223870" y="492815"/>
                </a:cubicBezTo>
                <a:lnTo>
                  <a:pt x="223870" y="667047"/>
                </a:lnTo>
                <a:close/>
                <a:moveTo>
                  <a:pt x="529981" y="667047"/>
                </a:moveTo>
                <a:lnTo>
                  <a:pt x="408704" y="667047"/>
                </a:lnTo>
                <a:lnTo>
                  <a:pt x="408704" y="330622"/>
                </a:lnTo>
                <a:cubicBezTo>
                  <a:pt x="408704" y="323292"/>
                  <a:pt x="414667" y="317329"/>
                  <a:pt x="421997" y="317329"/>
                </a:cubicBezTo>
                <a:lnTo>
                  <a:pt x="516688" y="317329"/>
                </a:lnTo>
                <a:cubicBezTo>
                  <a:pt x="524017" y="317329"/>
                  <a:pt x="529981" y="323292"/>
                  <a:pt x="529981" y="330622"/>
                </a:cubicBezTo>
                <a:lnTo>
                  <a:pt x="529981" y="667047"/>
                </a:lnTo>
                <a:close/>
                <a:moveTo>
                  <a:pt x="836092" y="667047"/>
                </a:moveTo>
                <a:lnTo>
                  <a:pt x="714815" y="667047"/>
                </a:lnTo>
                <a:lnTo>
                  <a:pt x="714815" y="51923"/>
                </a:lnTo>
                <a:cubicBezTo>
                  <a:pt x="714815" y="44593"/>
                  <a:pt x="720778" y="38631"/>
                  <a:pt x="728108" y="38631"/>
                </a:cubicBezTo>
                <a:lnTo>
                  <a:pt x="822800" y="38631"/>
                </a:lnTo>
                <a:cubicBezTo>
                  <a:pt x="830130" y="38631"/>
                  <a:pt x="836092" y="44593"/>
                  <a:pt x="836092" y="51923"/>
                </a:cubicBezTo>
                <a:lnTo>
                  <a:pt x="836092" y="667047"/>
                </a:lnTo>
                <a:close/>
              </a:path>
            </a:pathLst>
          </a:custGeom>
          <a:solidFill>
            <a:sysClr val="windowText" lastClr="000000">
              <a:lumMod val="75000"/>
              <a:lumOff val="25000"/>
            </a:sysClr>
          </a:solidFill>
          <a:ln w="1916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Regular"/>
              <a:ea typeface="思源黑体 CN Regular"/>
            </a:endParaRPr>
          </a:p>
        </p:txBody>
      </p:sp>
      <p:sp>
        <p:nvSpPr>
          <p:cNvPr id="87" name="任意多边形: 形状 86"/>
          <p:cNvSpPr/>
          <p:nvPr userDrawn="1"/>
        </p:nvSpPr>
        <p:spPr>
          <a:xfrm>
            <a:off x="5011560" y="1965375"/>
            <a:ext cx="709103" cy="537773"/>
          </a:xfrm>
          <a:custGeom>
            <a:avLst/>
            <a:gdLst>
              <a:gd name="connsiteX0" fmla="*/ 709057 w 709103"/>
              <a:gd name="connsiteY0" fmla="*/ 20312 h 537773"/>
              <a:gd name="connsiteX1" fmla="*/ 703448 w 709103"/>
              <a:gd name="connsiteY1" fmla="*/ 5656 h 537773"/>
              <a:gd name="connsiteX2" fmla="*/ 688791 w 709103"/>
              <a:gd name="connsiteY2" fmla="*/ 46 h 537773"/>
              <a:gd name="connsiteX3" fmla="*/ 687856 w 709103"/>
              <a:gd name="connsiteY3" fmla="*/ 0 h 537773"/>
              <a:gd name="connsiteX4" fmla="*/ 570999 w 709103"/>
              <a:gd name="connsiteY4" fmla="*/ 0 h 537773"/>
              <a:gd name="connsiteX5" fmla="*/ 551684 w 709103"/>
              <a:gd name="connsiteY5" fmla="*/ 19315 h 537773"/>
              <a:gd name="connsiteX6" fmla="*/ 570999 w 709103"/>
              <a:gd name="connsiteY6" fmla="*/ 38631 h 537773"/>
              <a:gd name="connsiteX7" fmla="*/ 643155 w 709103"/>
              <a:gd name="connsiteY7" fmla="*/ 38631 h 537773"/>
              <a:gd name="connsiteX8" fmla="*/ 452210 w 709103"/>
              <a:gd name="connsiteY8" fmla="*/ 229578 h 537773"/>
              <a:gd name="connsiteX9" fmla="*/ 380202 w 709103"/>
              <a:gd name="connsiteY9" fmla="*/ 157570 h 537773"/>
              <a:gd name="connsiteX10" fmla="*/ 366544 w 709103"/>
              <a:gd name="connsiteY10" fmla="*/ 151913 h 537773"/>
              <a:gd name="connsiteX11" fmla="*/ 352886 w 709103"/>
              <a:gd name="connsiteY11" fmla="*/ 157570 h 537773"/>
              <a:gd name="connsiteX12" fmla="*/ 5657 w 709103"/>
              <a:gd name="connsiteY12" fmla="*/ 504802 h 537773"/>
              <a:gd name="connsiteX13" fmla="*/ 5657 w 709103"/>
              <a:gd name="connsiteY13" fmla="*/ 532120 h 537773"/>
              <a:gd name="connsiteX14" fmla="*/ 19315 w 709103"/>
              <a:gd name="connsiteY14" fmla="*/ 537773 h 537773"/>
              <a:gd name="connsiteX15" fmla="*/ 32973 w 709103"/>
              <a:gd name="connsiteY15" fmla="*/ 532116 h 537773"/>
              <a:gd name="connsiteX16" fmla="*/ 366544 w 709103"/>
              <a:gd name="connsiteY16" fmla="*/ 198542 h 537773"/>
              <a:gd name="connsiteX17" fmla="*/ 438552 w 709103"/>
              <a:gd name="connsiteY17" fmla="*/ 270550 h 537773"/>
              <a:gd name="connsiteX18" fmla="*/ 465869 w 709103"/>
              <a:gd name="connsiteY18" fmla="*/ 270550 h 537773"/>
              <a:gd name="connsiteX19" fmla="*/ 670473 w 709103"/>
              <a:gd name="connsiteY19" fmla="*/ 65948 h 537773"/>
              <a:gd name="connsiteX20" fmla="*/ 670473 w 709103"/>
              <a:gd name="connsiteY20" fmla="*/ 131253 h 537773"/>
              <a:gd name="connsiteX21" fmla="*/ 689788 w 709103"/>
              <a:gd name="connsiteY21" fmla="*/ 150569 h 537773"/>
              <a:gd name="connsiteX22" fmla="*/ 709103 w 709103"/>
              <a:gd name="connsiteY22" fmla="*/ 131253 h 537773"/>
              <a:gd name="connsiteX23" fmla="*/ 709103 w 709103"/>
              <a:gd name="connsiteY23" fmla="*/ 21247 h 537773"/>
              <a:gd name="connsiteX24" fmla="*/ 709057 w 709103"/>
              <a:gd name="connsiteY24" fmla="*/ 20312 h 5377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709103" h="537773">
                <a:moveTo>
                  <a:pt x="709057" y="20312"/>
                </a:moveTo>
                <a:cubicBezTo>
                  <a:pt x="709327" y="15041"/>
                  <a:pt x="707473" y="9681"/>
                  <a:pt x="703448" y="5656"/>
                </a:cubicBezTo>
                <a:cubicBezTo>
                  <a:pt x="699422" y="1630"/>
                  <a:pt x="694062" y="-226"/>
                  <a:pt x="688791" y="46"/>
                </a:cubicBezTo>
                <a:cubicBezTo>
                  <a:pt x="688480" y="33"/>
                  <a:pt x="688173" y="0"/>
                  <a:pt x="687856" y="0"/>
                </a:cubicBezTo>
                <a:lnTo>
                  <a:pt x="570999" y="0"/>
                </a:lnTo>
                <a:cubicBezTo>
                  <a:pt x="560331" y="0"/>
                  <a:pt x="551684" y="8647"/>
                  <a:pt x="551684" y="19315"/>
                </a:cubicBezTo>
                <a:cubicBezTo>
                  <a:pt x="551684" y="29983"/>
                  <a:pt x="560331" y="38631"/>
                  <a:pt x="570999" y="38631"/>
                </a:cubicBezTo>
                <a:lnTo>
                  <a:pt x="643155" y="38631"/>
                </a:lnTo>
                <a:lnTo>
                  <a:pt x="452210" y="229578"/>
                </a:lnTo>
                <a:lnTo>
                  <a:pt x="380202" y="157570"/>
                </a:lnTo>
                <a:cubicBezTo>
                  <a:pt x="376581" y="153949"/>
                  <a:pt x="371667" y="151913"/>
                  <a:pt x="366544" y="151913"/>
                </a:cubicBezTo>
                <a:cubicBezTo>
                  <a:pt x="361422" y="151913"/>
                  <a:pt x="356508" y="153949"/>
                  <a:pt x="352886" y="157570"/>
                </a:cubicBezTo>
                <a:lnTo>
                  <a:pt x="5657" y="504802"/>
                </a:lnTo>
                <a:cubicBezTo>
                  <a:pt x="-1886" y="512344"/>
                  <a:pt x="-1886" y="524575"/>
                  <a:pt x="5657" y="532120"/>
                </a:cubicBezTo>
                <a:cubicBezTo>
                  <a:pt x="9429" y="535888"/>
                  <a:pt x="14372" y="537773"/>
                  <a:pt x="19315" y="537773"/>
                </a:cubicBezTo>
                <a:cubicBezTo>
                  <a:pt x="24258" y="537773"/>
                  <a:pt x="29202" y="535888"/>
                  <a:pt x="32973" y="532116"/>
                </a:cubicBezTo>
                <a:lnTo>
                  <a:pt x="366544" y="198542"/>
                </a:lnTo>
                <a:lnTo>
                  <a:pt x="438552" y="270550"/>
                </a:lnTo>
                <a:cubicBezTo>
                  <a:pt x="446094" y="278092"/>
                  <a:pt x="458325" y="278092"/>
                  <a:pt x="465869" y="270550"/>
                </a:cubicBezTo>
                <a:lnTo>
                  <a:pt x="670473" y="65948"/>
                </a:lnTo>
                <a:lnTo>
                  <a:pt x="670473" y="131253"/>
                </a:lnTo>
                <a:cubicBezTo>
                  <a:pt x="670473" y="141921"/>
                  <a:pt x="679120" y="150569"/>
                  <a:pt x="689788" y="150569"/>
                </a:cubicBezTo>
                <a:cubicBezTo>
                  <a:pt x="700456" y="150569"/>
                  <a:pt x="709103" y="141921"/>
                  <a:pt x="709103" y="131253"/>
                </a:cubicBezTo>
                <a:lnTo>
                  <a:pt x="709103" y="21247"/>
                </a:lnTo>
                <a:cubicBezTo>
                  <a:pt x="709103" y="20932"/>
                  <a:pt x="709070" y="20625"/>
                  <a:pt x="709057" y="20312"/>
                </a:cubicBezTo>
                <a:close/>
              </a:path>
            </a:pathLst>
          </a:custGeom>
          <a:solidFill>
            <a:srgbClr val="FF7062"/>
          </a:solidFill>
          <a:ln w="1916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Regular"/>
              <a:ea typeface="思源黑体 CN Regular"/>
            </a:endParaRPr>
          </a:p>
        </p:txBody>
      </p:sp>
      <p:sp>
        <p:nvSpPr>
          <p:cNvPr id="88" name="任意多边形: 形状 87"/>
          <p:cNvSpPr/>
          <p:nvPr userDrawn="1"/>
        </p:nvSpPr>
        <p:spPr>
          <a:xfrm>
            <a:off x="4946455" y="2531912"/>
            <a:ext cx="38630" cy="38630"/>
          </a:xfrm>
          <a:custGeom>
            <a:avLst/>
            <a:gdLst>
              <a:gd name="connsiteX0" fmla="*/ 38631 w 38630"/>
              <a:gd name="connsiteY0" fmla="*/ 19315 h 38630"/>
              <a:gd name="connsiteX1" fmla="*/ 19315 w 38630"/>
              <a:gd name="connsiteY1" fmla="*/ 38631 h 38630"/>
              <a:gd name="connsiteX2" fmla="*/ 0 w 38630"/>
              <a:gd name="connsiteY2" fmla="*/ 19315 h 38630"/>
              <a:gd name="connsiteX3" fmla="*/ 19315 w 38630"/>
              <a:gd name="connsiteY3" fmla="*/ 0 h 38630"/>
              <a:gd name="connsiteX4" fmla="*/ 38631 w 38630"/>
              <a:gd name="connsiteY4" fmla="*/ 19315 h 38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630" h="38630">
                <a:moveTo>
                  <a:pt x="38631" y="19315"/>
                </a:moveTo>
                <a:cubicBezTo>
                  <a:pt x="38631" y="29983"/>
                  <a:pt x="29983" y="38631"/>
                  <a:pt x="19315" y="38631"/>
                </a:cubicBezTo>
                <a:cubicBezTo>
                  <a:pt x="8648" y="38631"/>
                  <a:pt x="0" y="29983"/>
                  <a:pt x="0" y="19315"/>
                </a:cubicBezTo>
                <a:cubicBezTo>
                  <a:pt x="0" y="8648"/>
                  <a:pt x="8648" y="0"/>
                  <a:pt x="19315" y="0"/>
                </a:cubicBezTo>
                <a:cubicBezTo>
                  <a:pt x="29983" y="0"/>
                  <a:pt x="38631" y="8648"/>
                  <a:pt x="38631" y="19315"/>
                </a:cubicBezTo>
                <a:close/>
              </a:path>
            </a:pathLst>
          </a:custGeom>
          <a:solidFill>
            <a:srgbClr val="FF7062"/>
          </a:solidFill>
          <a:ln w="1916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Regular"/>
              <a:ea typeface="思源黑体 CN Regular"/>
            </a:endParaRPr>
          </a:p>
        </p:txBody>
      </p:sp>
      <p:sp>
        <p:nvSpPr>
          <p:cNvPr id="89" name="任意多边形: 形状 88"/>
          <p:cNvSpPr/>
          <p:nvPr userDrawn="1"/>
        </p:nvSpPr>
        <p:spPr>
          <a:xfrm>
            <a:off x="9088690" y="2243516"/>
            <a:ext cx="92713" cy="154522"/>
          </a:xfrm>
          <a:custGeom>
            <a:avLst/>
            <a:gdLst>
              <a:gd name="connsiteX0" fmla="*/ 31878 w 92713"/>
              <a:gd name="connsiteY0" fmla="*/ 40933 h 154522"/>
              <a:gd name="connsiteX1" fmla="*/ 46357 w 92713"/>
              <a:gd name="connsiteY1" fmla="*/ 30905 h 154522"/>
              <a:gd name="connsiteX2" fmla="*/ 61809 w 92713"/>
              <a:gd name="connsiteY2" fmla="*/ 46357 h 154522"/>
              <a:gd name="connsiteX3" fmla="*/ 92714 w 92713"/>
              <a:gd name="connsiteY3" fmla="*/ 46357 h 154522"/>
              <a:gd name="connsiteX4" fmla="*/ 46357 w 92713"/>
              <a:gd name="connsiteY4" fmla="*/ 0 h 154522"/>
              <a:gd name="connsiteX5" fmla="*/ 0 w 92713"/>
              <a:gd name="connsiteY5" fmla="*/ 46357 h 154522"/>
              <a:gd name="connsiteX6" fmla="*/ 4528 w 92713"/>
              <a:gd name="connsiteY6" fmla="*/ 57282 h 154522"/>
              <a:gd name="connsiteX7" fmla="*/ 60836 w 92713"/>
              <a:gd name="connsiteY7" fmla="*/ 113590 h 154522"/>
              <a:gd name="connsiteX8" fmla="*/ 46357 w 92713"/>
              <a:gd name="connsiteY8" fmla="*/ 123618 h 154522"/>
              <a:gd name="connsiteX9" fmla="*/ 30905 w 92713"/>
              <a:gd name="connsiteY9" fmla="*/ 108166 h 154522"/>
              <a:gd name="connsiteX10" fmla="*/ 0 w 92713"/>
              <a:gd name="connsiteY10" fmla="*/ 108166 h 154522"/>
              <a:gd name="connsiteX11" fmla="*/ 46357 w 92713"/>
              <a:gd name="connsiteY11" fmla="*/ 154523 h 154522"/>
              <a:gd name="connsiteX12" fmla="*/ 92714 w 92713"/>
              <a:gd name="connsiteY12" fmla="*/ 108166 h 154522"/>
              <a:gd name="connsiteX13" fmla="*/ 88186 w 92713"/>
              <a:gd name="connsiteY13" fmla="*/ 97241 h 154522"/>
              <a:gd name="connsiteX14" fmla="*/ 31878 w 92713"/>
              <a:gd name="connsiteY14" fmla="*/ 40933 h 1545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92713" h="154522">
                <a:moveTo>
                  <a:pt x="31878" y="40933"/>
                </a:moveTo>
                <a:cubicBezTo>
                  <a:pt x="34088" y="35092"/>
                  <a:pt x="39743" y="30905"/>
                  <a:pt x="46357" y="30905"/>
                </a:cubicBezTo>
                <a:cubicBezTo>
                  <a:pt x="54871" y="30905"/>
                  <a:pt x="61809" y="37843"/>
                  <a:pt x="61809" y="46357"/>
                </a:cubicBezTo>
                <a:lnTo>
                  <a:pt x="92714" y="46357"/>
                </a:lnTo>
                <a:cubicBezTo>
                  <a:pt x="92714" y="20799"/>
                  <a:pt x="71915" y="0"/>
                  <a:pt x="46357" y="0"/>
                </a:cubicBezTo>
                <a:cubicBezTo>
                  <a:pt x="20799" y="0"/>
                  <a:pt x="0" y="20799"/>
                  <a:pt x="0" y="46357"/>
                </a:cubicBezTo>
                <a:cubicBezTo>
                  <a:pt x="0" y="50452"/>
                  <a:pt x="1622" y="54392"/>
                  <a:pt x="4528" y="57282"/>
                </a:cubicBezTo>
                <a:lnTo>
                  <a:pt x="60836" y="113590"/>
                </a:lnTo>
                <a:cubicBezTo>
                  <a:pt x="58626" y="119431"/>
                  <a:pt x="52970" y="123618"/>
                  <a:pt x="46357" y="123618"/>
                </a:cubicBezTo>
                <a:cubicBezTo>
                  <a:pt x="37843" y="123618"/>
                  <a:pt x="30905" y="116680"/>
                  <a:pt x="30905" y="108166"/>
                </a:cubicBezTo>
                <a:lnTo>
                  <a:pt x="0" y="108166"/>
                </a:lnTo>
                <a:cubicBezTo>
                  <a:pt x="0" y="133724"/>
                  <a:pt x="20799" y="154523"/>
                  <a:pt x="46357" y="154523"/>
                </a:cubicBezTo>
                <a:cubicBezTo>
                  <a:pt x="71915" y="154523"/>
                  <a:pt x="92714" y="133724"/>
                  <a:pt x="92714" y="108166"/>
                </a:cubicBezTo>
                <a:cubicBezTo>
                  <a:pt x="92714" y="104071"/>
                  <a:pt x="91091" y="100131"/>
                  <a:pt x="88186" y="97241"/>
                </a:cubicBezTo>
                <a:lnTo>
                  <a:pt x="31878" y="40933"/>
                </a:lnTo>
                <a:close/>
              </a:path>
            </a:pathLst>
          </a:custGeom>
          <a:solidFill>
            <a:sysClr val="windowText" lastClr="000000">
              <a:lumMod val="75000"/>
              <a:lumOff val="25000"/>
            </a:sysClr>
          </a:solidFill>
          <a:ln w="19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Regular"/>
              <a:ea typeface="思源黑体 CN Regular"/>
            </a:endParaRPr>
          </a:p>
        </p:txBody>
      </p:sp>
      <p:sp>
        <p:nvSpPr>
          <p:cNvPr id="90" name="任意多边形: 形状 89"/>
          <p:cNvSpPr/>
          <p:nvPr userDrawn="1"/>
        </p:nvSpPr>
        <p:spPr>
          <a:xfrm>
            <a:off x="8578766" y="2027184"/>
            <a:ext cx="695352" cy="927136"/>
          </a:xfrm>
          <a:custGeom>
            <a:avLst/>
            <a:gdLst>
              <a:gd name="connsiteX0" fmla="*/ 556282 w 695352"/>
              <a:gd name="connsiteY0" fmla="*/ 154523 h 927136"/>
              <a:gd name="connsiteX1" fmla="*/ 509925 w 695352"/>
              <a:gd name="connsiteY1" fmla="*/ 162635 h 927136"/>
              <a:gd name="connsiteX2" fmla="*/ 509925 w 695352"/>
              <a:gd name="connsiteY2" fmla="*/ 77261 h 927136"/>
              <a:gd name="connsiteX3" fmla="*/ 432663 w 695352"/>
              <a:gd name="connsiteY3" fmla="*/ 0 h 927136"/>
              <a:gd name="connsiteX4" fmla="*/ 77261 w 695352"/>
              <a:gd name="connsiteY4" fmla="*/ 0 h 927136"/>
              <a:gd name="connsiteX5" fmla="*/ 0 w 695352"/>
              <a:gd name="connsiteY5" fmla="*/ 77261 h 927136"/>
              <a:gd name="connsiteX6" fmla="*/ 0 w 695352"/>
              <a:gd name="connsiteY6" fmla="*/ 726257 h 927136"/>
              <a:gd name="connsiteX7" fmla="*/ 77261 w 695352"/>
              <a:gd name="connsiteY7" fmla="*/ 803518 h 927136"/>
              <a:gd name="connsiteX8" fmla="*/ 185427 w 695352"/>
              <a:gd name="connsiteY8" fmla="*/ 803518 h 927136"/>
              <a:gd name="connsiteX9" fmla="*/ 189955 w 695352"/>
              <a:gd name="connsiteY9" fmla="*/ 814443 h 927136"/>
              <a:gd name="connsiteX10" fmla="*/ 247236 w 695352"/>
              <a:gd name="connsiteY10" fmla="*/ 871724 h 927136"/>
              <a:gd name="connsiteX11" fmla="*/ 247236 w 695352"/>
              <a:gd name="connsiteY11" fmla="*/ 927136 h 927136"/>
              <a:gd name="connsiteX12" fmla="*/ 278141 w 695352"/>
              <a:gd name="connsiteY12" fmla="*/ 927136 h 927136"/>
              <a:gd name="connsiteX13" fmla="*/ 278141 w 695352"/>
              <a:gd name="connsiteY13" fmla="*/ 865327 h 927136"/>
              <a:gd name="connsiteX14" fmla="*/ 273613 w 695352"/>
              <a:gd name="connsiteY14" fmla="*/ 854402 h 927136"/>
              <a:gd name="connsiteX15" fmla="*/ 216332 w 695352"/>
              <a:gd name="connsiteY15" fmla="*/ 797121 h 927136"/>
              <a:gd name="connsiteX16" fmla="*/ 216332 w 695352"/>
              <a:gd name="connsiteY16" fmla="*/ 728760 h 927136"/>
              <a:gd name="connsiteX17" fmla="*/ 230996 w 695352"/>
              <a:gd name="connsiteY17" fmla="*/ 684783 h 927136"/>
              <a:gd name="connsiteX18" fmla="*/ 231784 w 695352"/>
              <a:gd name="connsiteY18" fmla="*/ 679900 h 927136"/>
              <a:gd name="connsiteX19" fmla="*/ 231784 w 695352"/>
              <a:gd name="connsiteY19" fmla="*/ 463568 h 927136"/>
              <a:gd name="connsiteX20" fmla="*/ 247236 w 695352"/>
              <a:gd name="connsiteY20" fmla="*/ 448116 h 927136"/>
              <a:gd name="connsiteX21" fmla="*/ 262689 w 695352"/>
              <a:gd name="connsiteY21" fmla="*/ 463568 h 927136"/>
              <a:gd name="connsiteX22" fmla="*/ 262689 w 695352"/>
              <a:gd name="connsiteY22" fmla="*/ 602638 h 927136"/>
              <a:gd name="connsiteX23" fmla="*/ 262689 w 695352"/>
              <a:gd name="connsiteY23" fmla="*/ 679900 h 927136"/>
              <a:gd name="connsiteX24" fmla="*/ 262689 w 695352"/>
              <a:gd name="connsiteY24" fmla="*/ 695352 h 927136"/>
              <a:gd name="connsiteX25" fmla="*/ 293593 w 695352"/>
              <a:gd name="connsiteY25" fmla="*/ 695352 h 927136"/>
              <a:gd name="connsiteX26" fmla="*/ 293593 w 695352"/>
              <a:gd name="connsiteY26" fmla="*/ 679900 h 927136"/>
              <a:gd name="connsiteX27" fmla="*/ 293593 w 695352"/>
              <a:gd name="connsiteY27" fmla="*/ 602638 h 927136"/>
              <a:gd name="connsiteX28" fmla="*/ 309045 w 695352"/>
              <a:gd name="connsiteY28" fmla="*/ 587186 h 927136"/>
              <a:gd name="connsiteX29" fmla="*/ 324498 w 695352"/>
              <a:gd name="connsiteY29" fmla="*/ 602638 h 927136"/>
              <a:gd name="connsiteX30" fmla="*/ 324498 w 695352"/>
              <a:gd name="connsiteY30" fmla="*/ 648995 h 927136"/>
              <a:gd name="connsiteX31" fmla="*/ 324498 w 695352"/>
              <a:gd name="connsiteY31" fmla="*/ 695352 h 927136"/>
              <a:gd name="connsiteX32" fmla="*/ 355402 w 695352"/>
              <a:gd name="connsiteY32" fmla="*/ 695352 h 927136"/>
              <a:gd name="connsiteX33" fmla="*/ 355402 w 695352"/>
              <a:gd name="connsiteY33" fmla="*/ 648995 h 927136"/>
              <a:gd name="connsiteX34" fmla="*/ 355402 w 695352"/>
              <a:gd name="connsiteY34" fmla="*/ 602638 h 927136"/>
              <a:gd name="connsiteX35" fmla="*/ 370854 w 695352"/>
              <a:gd name="connsiteY35" fmla="*/ 587186 h 927136"/>
              <a:gd name="connsiteX36" fmla="*/ 386307 w 695352"/>
              <a:gd name="connsiteY36" fmla="*/ 602638 h 927136"/>
              <a:gd name="connsiteX37" fmla="*/ 386307 w 695352"/>
              <a:gd name="connsiteY37" fmla="*/ 618091 h 927136"/>
              <a:gd name="connsiteX38" fmla="*/ 386307 w 695352"/>
              <a:gd name="connsiteY38" fmla="*/ 679900 h 927136"/>
              <a:gd name="connsiteX39" fmla="*/ 386307 w 695352"/>
              <a:gd name="connsiteY39" fmla="*/ 695352 h 927136"/>
              <a:gd name="connsiteX40" fmla="*/ 417211 w 695352"/>
              <a:gd name="connsiteY40" fmla="*/ 695352 h 927136"/>
              <a:gd name="connsiteX41" fmla="*/ 417211 w 695352"/>
              <a:gd name="connsiteY41" fmla="*/ 679900 h 927136"/>
              <a:gd name="connsiteX42" fmla="*/ 417211 w 695352"/>
              <a:gd name="connsiteY42" fmla="*/ 618091 h 927136"/>
              <a:gd name="connsiteX43" fmla="*/ 432663 w 695352"/>
              <a:gd name="connsiteY43" fmla="*/ 602638 h 927136"/>
              <a:gd name="connsiteX44" fmla="*/ 448116 w 695352"/>
              <a:gd name="connsiteY44" fmla="*/ 618091 h 927136"/>
              <a:gd name="connsiteX45" fmla="*/ 448116 w 695352"/>
              <a:gd name="connsiteY45" fmla="*/ 648995 h 927136"/>
              <a:gd name="connsiteX46" fmla="*/ 448116 w 695352"/>
              <a:gd name="connsiteY46" fmla="*/ 695352 h 927136"/>
              <a:gd name="connsiteX47" fmla="*/ 479020 w 695352"/>
              <a:gd name="connsiteY47" fmla="*/ 695352 h 927136"/>
              <a:gd name="connsiteX48" fmla="*/ 479020 w 695352"/>
              <a:gd name="connsiteY48" fmla="*/ 648995 h 927136"/>
              <a:gd name="connsiteX49" fmla="*/ 494473 w 695352"/>
              <a:gd name="connsiteY49" fmla="*/ 633543 h 927136"/>
              <a:gd name="connsiteX50" fmla="*/ 509925 w 695352"/>
              <a:gd name="connsiteY50" fmla="*/ 648995 h 927136"/>
              <a:gd name="connsiteX51" fmla="*/ 509925 w 695352"/>
              <a:gd name="connsiteY51" fmla="*/ 739206 h 927136"/>
              <a:gd name="connsiteX52" fmla="*/ 464356 w 695352"/>
              <a:gd name="connsiteY52" fmla="*/ 875896 h 927136"/>
              <a:gd name="connsiteX53" fmla="*/ 463568 w 695352"/>
              <a:gd name="connsiteY53" fmla="*/ 880779 h 927136"/>
              <a:gd name="connsiteX54" fmla="*/ 463568 w 695352"/>
              <a:gd name="connsiteY54" fmla="*/ 927136 h 927136"/>
              <a:gd name="connsiteX55" fmla="*/ 494473 w 695352"/>
              <a:gd name="connsiteY55" fmla="*/ 927136 h 927136"/>
              <a:gd name="connsiteX56" fmla="*/ 494473 w 695352"/>
              <a:gd name="connsiteY56" fmla="*/ 883282 h 927136"/>
              <a:gd name="connsiteX57" fmla="*/ 540041 w 695352"/>
              <a:gd name="connsiteY57" fmla="*/ 746592 h 927136"/>
              <a:gd name="connsiteX58" fmla="*/ 540829 w 695352"/>
              <a:gd name="connsiteY58" fmla="*/ 741709 h 927136"/>
              <a:gd name="connsiteX59" fmla="*/ 540829 w 695352"/>
              <a:gd name="connsiteY59" fmla="*/ 648995 h 927136"/>
              <a:gd name="connsiteX60" fmla="*/ 509925 w 695352"/>
              <a:gd name="connsiteY60" fmla="*/ 605482 h 927136"/>
              <a:gd name="connsiteX61" fmla="*/ 509925 w 695352"/>
              <a:gd name="connsiteY61" fmla="*/ 424551 h 927136"/>
              <a:gd name="connsiteX62" fmla="*/ 556282 w 695352"/>
              <a:gd name="connsiteY62" fmla="*/ 432663 h 927136"/>
              <a:gd name="connsiteX63" fmla="*/ 695352 w 695352"/>
              <a:gd name="connsiteY63" fmla="*/ 293593 h 927136"/>
              <a:gd name="connsiteX64" fmla="*/ 556282 w 695352"/>
              <a:gd name="connsiteY64" fmla="*/ 154523 h 927136"/>
              <a:gd name="connsiteX65" fmla="*/ 30905 w 695352"/>
              <a:gd name="connsiteY65" fmla="*/ 77261 h 927136"/>
              <a:gd name="connsiteX66" fmla="*/ 77261 w 695352"/>
              <a:gd name="connsiteY66" fmla="*/ 30905 h 927136"/>
              <a:gd name="connsiteX67" fmla="*/ 432663 w 695352"/>
              <a:gd name="connsiteY67" fmla="*/ 30905 h 927136"/>
              <a:gd name="connsiteX68" fmla="*/ 479020 w 695352"/>
              <a:gd name="connsiteY68" fmla="*/ 77261 h 927136"/>
              <a:gd name="connsiteX69" fmla="*/ 479020 w 695352"/>
              <a:gd name="connsiteY69" fmla="*/ 92714 h 927136"/>
              <a:gd name="connsiteX70" fmla="*/ 30905 w 695352"/>
              <a:gd name="connsiteY70" fmla="*/ 92714 h 927136"/>
              <a:gd name="connsiteX71" fmla="*/ 30905 w 695352"/>
              <a:gd name="connsiteY71" fmla="*/ 77261 h 927136"/>
              <a:gd name="connsiteX72" fmla="*/ 186215 w 695352"/>
              <a:gd name="connsiteY72" fmla="*/ 721374 h 927136"/>
              <a:gd name="connsiteX73" fmla="*/ 185427 w 695352"/>
              <a:gd name="connsiteY73" fmla="*/ 726257 h 927136"/>
              <a:gd name="connsiteX74" fmla="*/ 185427 w 695352"/>
              <a:gd name="connsiteY74" fmla="*/ 772613 h 927136"/>
              <a:gd name="connsiteX75" fmla="*/ 77261 w 695352"/>
              <a:gd name="connsiteY75" fmla="*/ 772613 h 927136"/>
              <a:gd name="connsiteX76" fmla="*/ 30905 w 695352"/>
              <a:gd name="connsiteY76" fmla="*/ 726257 h 927136"/>
              <a:gd name="connsiteX77" fmla="*/ 30905 w 695352"/>
              <a:gd name="connsiteY77" fmla="*/ 679900 h 927136"/>
              <a:gd name="connsiteX78" fmla="*/ 200045 w 695352"/>
              <a:gd name="connsiteY78" fmla="*/ 679900 h 927136"/>
              <a:gd name="connsiteX79" fmla="*/ 186215 w 695352"/>
              <a:gd name="connsiteY79" fmla="*/ 721374 h 927136"/>
              <a:gd name="connsiteX80" fmla="*/ 247236 w 695352"/>
              <a:gd name="connsiteY80" fmla="*/ 417211 h 927136"/>
              <a:gd name="connsiteX81" fmla="*/ 200879 w 695352"/>
              <a:gd name="connsiteY81" fmla="*/ 463568 h 927136"/>
              <a:gd name="connsiteX82" fmla="*/ 200879 w 695352"/>
              <a:gd name="connsiteY82" fmla="*/ 479020 h 927136"/>
              <a:gd name="connsiteX83" fmla="*/ 169975 w 695352"/>
              <a:gd name="connsiteY83" fmla="*/ 479020 h 927136"/>
              <a:gd name="connsiteX84" fmla="*/ 154523 w 695352"/>
              <a:gd name="connsiteY84" fmla="*/ 463568 h 927136"/>
              <a:gd name="connsiteX85" fmla="*/ 154523 w 695352"/>
              <a:gd name="connsiteY85" fmla="*/ 401759 h 927136"/>
              <a:gd name="connsiteX86" fmla="*/ 169975 w 695352"/>
              <a:gd name="connsiteY86" fmla="*/ 386307 h 927136"/>
              <a:gd name="connsiteX87" fmla="*/ 324498 w 695352"/>
              <a:gd name="connsiteY87" fmla="*/ 386307 h 927136"/>
              <a:gd name="connsiteX88" fmla="*/ 339950 w 695352"/>
              <a:gd name="connsiteY88" fmla="*/ 401759 h 927136"/>
              <a:gd name="connsiteX89" fmla="*/ 339950 w 695352"/>
              <a:gd name="connsiteY89" fmla="*/ 463568 h 927136"/>
              <a:gd name="connsiteX90" fmla="*/ 324498 w 695352"/>
              <a:gd name="connsiteY90" fmla="*/ 479020 h 927136"/>
              <a:gd name="connsiteX91" fmla="*/ 293593 w 695352"/>
              <a:gd name="connsiteY91" fmla="*/ 479020 h 927136"/>
              <a:gd name="connsiteX92" fmla="*/ 293593 w 695352"/>
              <a:gd name="connsiteY92" fmla="*/ 463568 h 927136"/>
              <a:gd name="connsiteX93" fmla="*/ 247236 w 695352"/>
              <a:gd name="connsiteY93" fmla="*/ 417211 h 927136"/>
              <a:gd name="connsiteX94" fmla="*/ 479020 w 695352"/>
              <a:gd name="connsiteY94" fmla="*/ 605281 h 927136"/>
              <a:gd name="connsiteX95" fmla="*/ 477521 w 695352"/>
              <a:gd name="connsiteY95" fmla="*/ 605945 h 927136"/>
              <a:gd name="connsiteX96" fmla="*/ 477228 w 695352"/>
              <a:gd name="connsiteY96" fmla="*/ 606038 h 927136"/>
              <a:gd name="connsiteX97" fmla="*/ 432663 w 695352"/>
              <a:gd name="connsiteY97" fmla="*/ 571734 h 927136"/>
              <a:gd name="connsiteX98" fmla="*/ 409933 w 695352"/>
              <a:gd name="connsiteY98" fmla="*/ 577930 h 927136"/>
              <a:gd name="connsiteX99" fmla="*/ 370854 w 695352"/>
              <a:gd name="connsiteY99" fmla="*/ 556282 h 927136"/>
              <a:gd name="connsiteX100" fmla="*/ 339950 w 695352"/>
              <a:gd name="connsiteY100" fmla="*/ 568334 h 927136"/>
              <a:gd name="connsiteX101" fmla="*/ 309045 w 695352"/>
              <a:gd name="connsiteY101" fmla="*/ 556282 h 927136"/>
              <a:gd name="connsiteX102" fmla="*/ 293593 w 695352"/>
              <a:gd name="connsiteY102" fmla="*/ 559125 h 927136"/>
              <a:gd name="connsiteX103" fmla="*/ 293593 w 695352"/>
              <a:gd name="connsiteY103" fmla="*/ 509925 h 927136"/>
              <a:gd name="connsiteX104" fmla="*/ 324498 w 695352"/>
              <a:gd name="connsiteY104" fmla="*/ 509925 h 927136"/>
              <a:gd name="connsiteX105" fmla="*/ 370854 w 695352"/>
              <a:gd name="connsiteY105" fmla="*/ 463568 h 927136"/>
              <a:gd name="connsiteX106" fmla="*/ 370854 w 695352"/>
              <a:gd name="connsiteY106" fmla="*/ 401759 h 927136"/>
              <a:gd name="connsiteX107" fmla="*/ 324498 w 695352"/>
              <a:gd name="connsiteY107" fmla="*/ 355402 h 927136"/>
              <a:gd name="connsiteX108" fmla="*/ 169975 w 695352"/>
              <a:gd name="connsiteY108" fmla="*/ 355402 h 927136"/>
              <a:gd name="connsiteX109" fmla="*/ 123618 w 695352"/>
              <a:gd name="connsiteY109" fmla="*/ 401759 h 927136"/>
              <a:gd name="connsiteX110" fmla="*/ 123618 w 695352"/>
              <a:gd name="connsiteY110" fmla="*/ 463568 h 927136"/>
              <a:gd name="connsiteX111" fmla="*/ 169975 w 695352"/>
              <a:gd name="connsiteY111" fmla="*/ 509925 h 927136"/>
              <a:gd name="connsiteX112" fmla="*/ 200879 w 695352"/>
              <a:gd name="connsiteY112" fmla="*/ 509925 h 927136"/>
              <a:gd name="connsiteX113" fmla="*/ 200879 w 695352"/>
              <a:gd name="connsiteY113" fmla="*/ 648995 h 927136"/>
              <a:gd name="connsiteX114" fmla="*/ 30905 w 695352"/>
              <a:gd name="connsiteY114" fmla="*/ 648995 h 927136"/>
              <a:gd name="connsiteX115" fmla="*/ 30905 w 695352"/>
              <a:gd name="connsiteY115" fmla="*/ 123618 h 927136"/>
              <a:gd name="connsiteX116" fmla="*/ 479020 w 695352"/>
              <a:gd name="connsiteY116" fmla="*/ 123618 h 927136"/>
              <a:gd name="connsiteX117" fmla="*/ 479020 w 695352"/>
              <a:gd name="connsiteY117" fmla="*/ 178041 h 927136"/>
              <a:gd name="connsiteX118" fmla="*/ 465901 w 695352"/>
              <a:gd name="connsiteY118" fmla="*/ 188116 h 927136"/>
              <a:gd name="connsiteX119" fmla="*/ 464248 w 695352"/>
              <a:gd name="connsiteY119" fmla="*/ 189630 h 927136"/>
              <a:gd name="connsiteX120" fmla="*/ 454250 w 695352"/>
              <a:gd name="connsiteY120" fmla="*/ 199427 h 927136"/>
              <a:gd name="connsiteX121" fmla="*/ 452350 w 695352"/>
              <a:gd name="connsiteY121" fmla="*/ 201513 h 927136"/>
              <a:gd name="connsiteX122" fmla="*/ 442847 w 695352"/>
              <a:gd name="connsiteY122" fmla="*/ 213427 h 927136"/>
              <a:gd name="connsiteX123" fmla="*/ 442537 w 695352"/>
              <a:gd name="connsiteY123" fmla="*/ 213828 h 927136"/>
              <a:gd name="connsiteX124" fmla="*/ 426915 w 695352"/>
              <a:gd name="connsiteY124" fmla="*/ 242894 h 927136"/>
              <a:gd name="connsiteX125" fmla="*/ 426282 w 695352"/>
              <a:gd name="connsiteY125" fmla="*/ 244625 h 927136"/>
              <a:gd name="connsiteX126" fmla="*/ 422032 w 695352"/>
              <a:gd name="connsiteY126" fmla="*/ 257867 h 927136"/>
              <a:gd name="connsiteX127" fmla="*/ 421167 w 695352"/>
              <a:gd name="connsiteY127" fmla="*/ 261221 h 927136"/>
              <a:gd name="connsiteX128" fmla="*/ 418803 w 695352"/>
              <a:gd name="connsiteY128" fmla="*/ 273706 h 927136"/>
              <a:gd name="connsiteX129" fmla="*/ 418231 w 695352"/>
              <a:gd name="connsiteY129" fmla="*/ 277476 h 927136"/>
              <a:gd name="connsiteX130" fmla="*/ 417211 w 695352"/>
              <a:gd name="connsiteY130" fmla="*/ 293593 h 927136"/>
              <a:gd name="connsiteX131" fmla="*/ 418231 w 695352"/>
              <a:gd name="connsiteY131" fmla="*/ 309710 h 927136"/>
              <a:gd name="connsiteX132" fmla="*/ 418803 w 695352"/>
              <a:gd name="connsiteY132" fmla="*/ 313480 h 927136"/>
              <a:gd name="connsiteX133" fmla="*/ 421167 w 695352"/>
              <a:gd name="connsiteY133" fmla="*/ 325966 h 927136"/>
              <a:gd name="connsiteX134" fmla="*/ 422032 w 695352"/>
              <a:gd name="connsiteY134" fmla="*/ 329319 h 927136"/>
              <a:gd name="connsiteX135" fmla="*/ 426282 w 695352"/>
              <a:gd name="connsiteY135" fmla="*/ 342561 h 927136"/>
              <a:gd name="connsiteX136" fmla="*/ 426915 w 695352"/>
              <a:gd name="connsiteY136" fmla="*/ 344292 h 927136"/>
              <a:gd name="connsiteX137" fmla="*/ 442537 w 695352"/>
              <a:gd name="connsiteY137" fmla="*/ 373358 h 927136"/>
              <a:gd name="connsiteX138" fmla="*/ 442847 w 695352"/>
              <a:gd name="connsiteY138" fmla="*/ 373759 h 927136"/>
              <a:gd name="connsiteX139" fmla="*/ 452350 w 695352"/>
              <a:gd name="connsiteY139" fmla="*/ 385673 h 927136"/>
              <a:gd name="connsiteX140" fmla="*/ 454250 w 695352"/>
              <a:gd name="connsiteY140" fmla="*/ 387759 h 927136"/>
              <a:gd name="connsiteX141" fmla="*/ 464248 w 695352"/>
              <a:gd name="connsiteY141" fmla="*/ 397556 h 927136"/>
              <a:gd name="connsiteX142" fmla="*/ 465901 w 695352"/>
              <a:gd name="connsiteY142" fmla="*/ 399070 h 927136"/>
              <a:gd name="connsiteX143" fmla="*/ 479020 w 695352"/>
              <a:gd name="connsiteY143" fmla="*/ 409145 h 927136"/>
              <a:gd name="connsiteX144" fmla="*/ 479020 w 695352"/>
              <a:gd name="connsiteY144" fmla="*/ 605281 h 927136"/>
              <a:gd name="connsiteX145" fmla="*/ 556282 w 695352"/>
              <a:gd name="connsiteY145" fmla="*/ 401759 h 927136"/>
              <a:gd name="connsiteX146" fmla="*/ 501766 w 695352"/>
              <a:gd name="connsiteY146" fmla="*/ 386863 h 927136"/>
              <a:gd name="connsiteX147" fmla="*/ 490934 w 695352"/>
              <a:gd name="connsiteY147" fmla="*/ 379585 h 927136"/>
              <a:gd name="connsiteX148" fmla="*/ 489960 w 695352"/>
              <a:gd name="connsiteY148" fmla="*/ 378859 h 927136"/>
              <a:gd name="connsiteX149" fmla="*/ 470692 w 695352"/>
              <a:gd name="connsiteY149" fmla="*/ 359482 h 927136"/>
              <a:gd name="connsiteX150" fmla="*/ 470151 w 695352"/>
              <a:gd name="connsiteY150" fmla="*/ 358755 h 927136"/>
              <a:gd name="connsiteX151" fmla="*/ 462703 w 695352"/>
              <a:gd name="connsiteY151" fmla="*/ 347599 h 927136"/>
              <a:gd name="connsiteX152" fmla="*/ 462641 w 695352"/>
              <a:gd name="connsiteY152" fmla="*/ 347506 h 927136"/>
              <a:gd name="connsiteX153" fmla="*/ 452164 w 695352"/>
              <a:gd name="connsiteY153" fmla="*/ 322520 h 927136"/>
              <a:gd name="connsiteX154" fmla="*/ 451623 w 695352"/>
              <a:gd name="connsiteY154" fmla="*/ 320434 h 927136"/>
              <a:gd name="connsiteX155" fmla="*/ 449460 w 695352"/>
              <a:gd name="connsiteY155" fmla="*/ 309741 h 927136"/>
              <a:gd name="connsiteX156" fmla="*/ 449012 w 695352"/>
              <a:gd name="connsiteY156" fmla="*/ 306774 h 927136"/>
              <a:gd name="connsiteX157" fmla="*/ 448116 w 695352"/>
              <a:gd name="connsiteY157" fmla="*/ 293593 h 927136"/>
              <a:gd name="connsiteX158" fmla="*/ 448997 w 695352"/>
              <a:gd name="connsiteY158" fmla="*/ 280428 h 927136"/>
              <a:gd name="connsiteX159" fmla="*/ 449445 w 695352"/>
              <a:gd name="connsiteY159" fmla="*/ 277461 h 927136"/>
              <a:gd name="connsiteX160" fmla="*/ 451608 w 695352"/>
              <a:gd name="connsiteY160" fmla="*/ 266768 h 927136"/>
              <a:gd name="connsiteX161" fmla="*/ 452149 w 695352"/>
              <a:gd name="connsiteY161" fmla="*/ 264682 h 927136"/>
              <a:gd name="connsiteX162" fmla="*/ 462625 w 695352"/>
              <a:gd name="connsiteY162" fmla="*/ 239696 h 927136"/>
              <a:gd name="connsiteX163" fmla="*/ 462687 w 695352"/>
              <a:gd name="connsiteY163" fmla="*/ 239603 h 927136"/>
              <a:gd name="connsiteX164" fmla="*/ 470135 w 695352"/>
              <a:gd name="connsiteY164" fmla="*/ 228446 h 927136"/>
              <a:gd name="connsiteX165" fmla="*/ 470676 w 695352"/>
              <a:gd name="connsiteY165" fmla="*/ 227720 h 927136"/>
              <a:gd name="connsiteX166" fmla="*/ 489945 w 695352"/>
              <a:gd name="connsiteY166" fmla="*/ 208343 h 927136"/>
              <a:gd name="connsiteX167" fmla="*/ 490919 w 695352"/>
              <a:gd name="connsiteY167" fmla="*/ 207617 h 927136"/>
              <a:gd name="connsiteX168" fmla="*/ 501751 w 695352"/>
              <a:gd name="connsiteY168" fmla="*/ 200339 h 927136"/>
              <a:gd name="connsiteX169" fmla="*/ 556282 w 695352"/>
              <a:gd name="connsiteY169" fmla="*/ 185427 h 927136"/>
              <a:gd name="connsiteX170" fmla="*/ 664447 w 695352"/>
              <a:gd name="connsiteY170" fmla="*/ 293593 h 927136"/>
              <a:gd name="connsiteX171" fmla="*/ 556282 w 695352"/>
              <a:gd name="connsiteY171" fmla="*/ 401759 h 9271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</a:cxnLst>
            <a:rect l="l" t="t" r="r" b="b"/>
            <a:pathLst>
              <a:path w="695352" h="927136">
                <a:moveTo>
                  <a:pt x="556282" y="154523"/>
                </a:moveTo>
                <a:cubicBezTo>
                  <a:pt x="540010" y="154523"/>
                  <a:pt x="524450" y="157474"/>
                  <a:pt x="509925" y="162635"/>
                </a:cubicBezTo>
                <a:lnTo>
                  <a:pt x="509925" y="77261"/>
                </a:lnTo>
                <a:cubicBezTo>
                  <a:pt x="509925" y="34659"/>
                  <a:pt x="475265" y="0"/>
                  <a:pt x="432663" y="0"/>
                </a:cubicBezTo>
                <a:lnTo>
                  <a:pt x="77261" y="0"/>
                </a:lnTo>
                <a:cubicBezTo>
                  <a:pt x="34659" y="0"/>
                  <a:pt x="0" y="34659"/>
                  <a:pt x="0" y="77261"/>
                </a:cubicBezTo>
                <a:lnTo>
                  <a:pt x="0" y="726257"/>
                </a:lnTo>
                <a:cubicBezTo>
                  <a:pt x="0" y="768858"/>
                  <a:pt x="34659" y="803518"/>
                  <a:pt x="77261" y="803518"/>
                </a:cubicBezTo>
                <a:lnTo>
                  <a:pt x="185427" y="803518"/>
                </a:lnTo>
                <a:cubicBezTo>
                  <a:pt x="185427" y="807613"/>
                  <a:pt x="187050" y="811553"/>
                  <a:pt x="189955" y="814443"/>
                </a:cubicBezTo>
                <a:lnTo>
                  <a:pt x="247236" y="871724"/>
                </a:lnTo>
                <a:lnTo>
                  <a:pt x="247236" y="927136"/>
                </a:lnTo>
                <a:lnTo>
                  <a:pt x="278141" y="927136"/>
                </a:lnTo>
                <a:lnTo>
                  <a:pt x="278141" y="865327"/>
                </a:lnTo>
                <a:cubicBezTo>
                  <a:pt x="278141" y="861232"/>
                  <a:pt x="276518" y="857292"/>
                  <a:pt x="273613" y="854402"/>
                </a:cubicBezTo>
                <a:lnTo>
                  <a:pt x="216332" y="797121"/>
                </a:lnTo>
                <a:lnTo>
                  <a:pt x="216332" y="728760"/>
                </a:lnTo>
                <a:lnTo>
                  <a:pt x="230996" y="684783"/>
                </a:lnTo>
                <a:cubicBezTo>
                  <a:pt x="231521" y="683207"/>
                  <a:pt x="231784" y="681553"/>
                  <a:pt x="231784" y="679900"/>
                </a:cubicBezTo>
                <a:lnTo>
                  <a:pt x="231784" y="463568"/>
                </a:lnTo>
                <a:cubicBezTo>
                  <a:pt x="231784" y="455054"/>
                  <a:pt x="238722" y="448116"/>
                  <a:pt x="247236" y="448116"/>
                </a:cubicBezTo>
                <a:cubicBezTo>
                  <a:pt x="255750" y="448116"/>
                  <a:pt x="262689" y="455054"/>
                  <a:pt x="262689" y="463568"/>
                </a:cubicBezTo>
                <a:lnTo>
                  <a:pt x="262689" y="602638"/>
                </a:lnTo>
                <a:lnTo>
                  <a:pt x="262689" y="679900"/>
                </a:lnTo>
                <a:lnTo>
                  <a:pt x="262689" y="695352"/>
                </a:lnTo>
                <a:lnTo>
                  <a:pt x="293593" y="695352"/>
                </a:lnTo>
                <a:lnTo>
                  <a:pt x="293593" y="679900"/>
                </a:lnTo>
                <a:lnTo>
                  <a:pt x="293593" y="602638"/>
                </a:lnTo>
                <a:cubicBezTo>
                  <a:pt x="293593" y="594124"/>
                  <a:pt x="300531" y="587186"/>
                  <a:pt x="309045" y="587186"/>
                </a:cubicBezTo>
                <a:cubicBezTo>
                  <a:pt x="317560" y="587186"/>
                  <a:pt x="324498" y="594124"/>
                  <a:pt x="324498" y="602638"/>
                </a:cubicBezTo>
                <a:lnTo>
                  <a:pt x="324498" y="648995"/>
                </a:lnTo>
                <a:lnTo>
                  <a:pt x="324498" y="695352"/>
                </a:lnTo>
                <a:lnTo>
                  <a:pt x="355402" y="695352"/>
                </a:lnTo>
                <a:lnTo>
                  <a:pt x="355402" y="648995"/>
                </a:lnTo>
                <a:lnTo>
                  <a:pt x="355402" y="602638"/>
                </a:lnTo>
                <a:cubicBezTo>
                  <a:pt x="355402" y="594124"/>
                  <a:pt x="362340" y="587186"/>
                  <a:pt x="370854" y="587186"/>
                </a:cubicBezTo>
                <a:cubicBezTo>
                  <a:pt x="379369" y="587186"/>
                  <a:pt x="386307" y="594124"/>
                  <a:pt x="386307" y="602638"/>
                </a:cubicBezTo>
                <a:lnTo>
                  <a:pt x="386307" y="618091"/>
                </a:lnTo>
                <a:lnTo>
                  <a:pt x="386307" y="679900"/>
                </a:lnTo>
                <a:lnTo>
                  <a:pt x="386307" y="695352"/>
                </a:lnTo>
                <a:lnTo>
                  <a:pt x="417211" y="695352"/>
                </a:lnTo>
                <a:lnTo>
                  <a:pt x="417211" y="679900"/>
                </a:lnTo>
                <a:lnTo>
                  <a:pt x="417211" y="618091"/>
                </a:lnTo>
                <a:cubicBezTo>
                  <a:pt x="417211" y="609576"/>
                  <a:pt x="424149" y="602638"/>
                  <a:pt x="432663" y="602638"/>
                </a:cubicBezTo>
                <a:cubicBezTo>
                  <a:pt x="441178" y="602638"/>
                  <a:pt x="448116" y="609576"/>
                  <a:pt x="448116" y="618091"/>
                </a:cubicBezTo>
                <a:lnTo>
                  <a:pt x="448116" y="648995"/>
                </a:lnTo>
                <a:lnTo>
                  <a:pt x="448116" y="695352"/>
                </a:lnTo>
                <a:lnTo>
                  <a:pt x="479020" y="695352"/>
                </a:lnTo>
                <a:lnTo>
                  <a:pt x="479020" y="648995"/>
                </a:lnTo>
                <a:cubicBezTo>
                  <a:pt x="479020" y="640481"/>
                  <a:pt x="485958" y="633543"/>
                  <a:pt x="494473" y="633543"/>
                </a:cubicBezTo>
                <a:cubicBezTo>
                  <a:pt x="502987" y="633543"/>
                  <a:pt x="509925" y="640481"/>
                  <a:pt x="509925" y="648995"/>
                </a:cubicBezTo>
                <a:lnTo>
                  <a:pt x="509925" y="739206"/>
                </a:lnTo>
                <a:lnTo>
                  <a:pt x="464356" y="875896"/>
                </a:lnTo>
                <a:cubicBezTo>
                  <a:pt x="463831" y="877472"/>
                  <a:pt x="463568" y="879126"/>
                  <a:pt x="463568" y="880779"/>
                </a:cubicBezTo>
                <a:lnTo>
                  <a:pt x="463568" y="927136"/>
                </a:lnTo>
                <a:lnTo>
                  <a:pt x="494473" y="927136"/>
                </a:lnTo>
                <a:lnTo>
                  <a:pt x="494473" y="883282"/>
                </a:lnTo>
                <a:lnTo>
                  <a:pt x="540041" y="746592"/>
                </a:lnTo>
                <a:cubicBezTo>
                  <a:pt x="540567" y="745016"/>
                  <a:pt x="540829" y="743362"/>
                  <a:pt x="540829" y="741709"/>
                </a:cubicBezTo>
                <a:lnTo>
                  <a:pt x="540829" y="648995"/>
                </a:lnTo>
                <a:cubicBezTo>
                  <a:pt x="540829" y="628876"/>
                  <a:pt x="527865" y="611879"/>
                  <a:pt x="509925" y="605482"/>
                </a:cubicBezTo>
                <a:lnTo>
                  <a:pt x="509925" y="424551"/>
                </a:lnTo>
                <a:cubicBezTo>
                  <a:pt x="524450" y="429712"/>
                  <a:pt x="540010" y="432663"/>
                  <a:pt x="556282" y="432663"/>
                </a:cubicBezTo>
                <a:cubicBezTo>
                  <a:pt x="632956" y="432663"/>
                  <a:pt x="695352" y="370267"/>
                  <a:pt x="695352" y="293593"/>
                </a:cubicBezTo>
                <a:cubicBezTo>
                  <a:pt x="695352" y="216919"/>
                  <a:pt x="632956" y="154523"/>
                  <a:pt x="556282" y="154523"/>
                </a:cubicBezTo>
                <a:close/>
                <a:moveTo>
                  <a:pt x="30905" y="77261"/>
                </a:moveTo>
                <a:cubicBezTo>
                  <a:pt x="30905" y="51703"/>
                  <a:pt x="51703" y="30905"/>
                  <a:pt x="77261" y="30905"/>
                </a:cubicBezTo>
                <a:lnTo>
                  <a:pt x="432663" y="30905"/>
                </a:lnTo>
                <a:cubicBezTo>
                  <a:pt x="458222" y="30905"/>
                  <a:pt x="479020" y="51703"/>
                  <a:pt x="479020" y="77261"/>
                </a:cubicBezTo>
                <a:lnTo>
                  <a:pt x="479020" y="92714"/>
                </a:lnTo>
                <a:lnTo>
                  <a:pt x="30905" y="92714"/>
                </a:lnTo>
                <a:lnTo>
                  <a:pt x="30905" y="77261"/>
                </a:lnTo>
                <a:close/>
                <a:moveTo>
                  <a:pt x="186215" y="721374"/>
                </a:moveTo>
                <a:cubicBezTo>
                  <a:pt x="185690" y="722950"/>
                  <a:pt x="185427" y="724603"/>
                  <a:pt x="185427" y="726257"/>
                </a:cubicBezTo>
                <a:lnTo>
                  <a:pt x="185427" y="772613"/>
                </a:lnTo>
                <a:lnTo>
                  <a:pt x="77261" y="772613"/>
                </a:lnTo>
                <a:cubicBezTo>
                  <a:pt x="51703" y="772613"/>
                  <a:pt x="30905" y="751815"/>
                  <a:pt x="30905" y="726257"/>
                </a:cubicBezTo>
                <a:lnTo>
                  <a:pt x="30905" y="679900"/>
                </a:lnTo>
                <a:lnTo>
                  <a:pt x="200045" y="679900"/>
                </a:lnTo>
                <a:lnTo>
                  <a:pt x="186215" y="721374"/>
                </a:lnTo>
                <a:close/>
                <a:moveTo>
                  <a:pt x="247236" y="417211"/>
                </a:moveTo>
                <a:cubicBezTo>
                  <a:pt x="221678" y="417211"/>
                  <a:pt x="200879" y="438010"/>
                  <a:pt x="200879" y="463568"/>
                </a:cubicBezTo>
                <a:lnTo>
                  <a:pt x="200879" y="479020"/>
                </a:lnTo>
                <a:lnTo>
                  <a:pt x="169975" y="479020"/>
                </a:lnTo>
                <a:cubicBezTo>
                  <a:pt x="161461" y="479020"/>
                  <a:pt x="154523" y="472082"/>
                  <a:pt x="154523" y="463568"/>
                </a:cubicBezTo>
                <a:lnTo>
                  <a:pt x="154523" y="401759"/>
                </a:lnTo>
                <a:cubicBezTo>
                  <a:pt x="154523" y="393245"/>
                  <a:pt x="161461" y="386307"/>
                  <a:pt x="169975" y="386307"/>
                </a:cubicBezTo>
                <a:lnTo>
                  <a:pt x="324498" y="386307"/>
                </a:lnTo>
                <a:cubicBezTo>
                  <a:pt x="333012" y="386307"/>
                  <a:pt x="339950" y="393245"/>
                  <a:pt x="339950" y="401759"/>
                </a:cubicBezTo>
                <a:lnTo>
                  <a:pt x="339950" y="463568"/>
                </a:lnTo>
                <a:cubicBezTo>
                  <a:pt x="339950" y="472082"/>
                  <a:pt x="333012" y="479020"/>
                  <a:pt x="324498" y="479020"/>
                </a:cubicBezTo>
                <a:lnTo>
                  <a:pt x="293593" y="479020"/>
                </a:lnTo>
                <a:lnTo>
                  <a:pt x="293593" y="463568"/>
                </a:lnTo>
                <a:cubicBezTo>
                  <a:pt x="293593" y="438010"/>
                  <a:pt x="272794" y="417211"/>
                  <a:pt x="247236" y="417211"/>
                </a:cubicBezTo>
                <a:close/>
                <a:moveTo>
                  <a:pt x="479020" y="605281"/>
                </a:moveTo>
                <a:cubicBezTo>
                  <a:pt x="478495" y="605466"/>
                  <a:pt x="478031" y="605744"/>
                  <a:pt x="477521" y="605945"/>
                </a:cubicBezTo>
                <a:cubicBezTo>
                  <a:pt x="477429" y="605976"/>
                  <a:pt x="477321" y="605992"/>
                  <a:pt x="477228" y="606038"/>
                </a:cubicBezTo>
                <a:cubicBezTo>
                  <a:pt x="471897" y="586336"/>
                  <a:pt x="454034" y="571734"/>
                  <a:pt x="432663" y="571734"/>
                </a:cubicBezTo>
                <a:cubicBezTo>
                  <a:pt x="424366" y="571734"/>
                  <a:pt x="416686" y="574098"/>
                  <a:pt x="409933" y="577930"/>
                </a:cubicBezTo>
                <a:cubicBezTo>
                  <a:pt x="401713" y="564966"/>
                  <a:pt x="387311" y="556282"/>
                  <a:pt x="370854" y="556282"/>
                </a:cubicBezTo>
                <a:cubicBezTo>
                  <a:pt x="358941" y="556282"/>
                  <a:pt x="348170" y="560933"/>
                  <a:pt x="339950" y="568334"/>
                </a:cubicBezTo>
                <a:cubicBezTo>
                  <a:pt x="331729" y="560917"/>
                  <a:pt x="320959" y="556282"/>
                  <a:pt x="309045" y="556282"/>
                </a:cubicBezTo>
                <a:cubicBezTo>
                  <a:pt x="303606" y="556282"/>
                  <a:pt x="298445" y="557394"/>
                  <a:pt x="293593" y="559125"/>
                </a:cubicBezTo>
                <a:lnTo>
                  <a:pt x="293593" y="509925"/>
                </a:lnTo>
                <a:lnTo>
                  <a:pt x="324498" y="509925"/>
                </a:lnTo>
                <a:cubicBezTo>
                  <a:pt x="350056" y="509925"/>
                  <a:pt x="370854" y="489126"/>
                  <a:pt x="370854" y="463568"/>
                </a:cubicBezTo>
                <a:lnTo>
                  <a:pt x="370854" y="401759"/>
                </a:lnTo>
                <a:cubicBezTo>
                  <a:pt x="370854" y="376201"/>
                  <a:pt x="350056" y="355402"/>
                  <a:pt x="324498" y="355402"/>
                </a:cubicBezTo>
                <a:lnTo>
                  <a:pt x="169975" y="355402"/>
                </a:lnTo>
                <a:cubicBezTo>
                  <a:pt x="144417" y="355402"/>
                  <a:pt x="123618" y="376201"/>
                  <a:pt x="123618" y="401759"/>
                </a:cubicBezTo>
                <a:lnTo>
                  <a:pt x="123618" y="463568"/>
                </a:lnTo>
                <a:cubicBezTo>
                  <a:pt x="123618" y="489126"/>
                  <a:pt x="144417" y="509925"/>
                  <a:pt x="169975" y="509925"/>
                </a:cubicBezTo>
                <a:lnTo>
                  <a:pt x="200879" y="509925"/>
                </a:lnTo>
                <a:lnTo>
                  <a:pt x="200879" y="648995"/>
                </a:lnTo>
                <a:lnTo>
                  <a:pt x="30905" y="648995"/>
                </a:lnTo>
                <a:lnTo>
                  <a:pt x="30905" y="123618"/>
                </a:lnTo>
                <a:lnTo>
                  <a:pt x="479020" y="123618"/>
                </a:lnTo>
                <a:lnTo>
                  <a:pt x="479020" y="178041"/>
                </a:lnTo>
                <a:cubicBezTo>
                  <a:pt x="474431" y="181116"/>
                  <a:pt x="470089" y="184516"/>
                  <a:pt x="465901" y="188116"/>
                </a:cubicBezTo>
                <a:cubicBezTo>
                  <a:pt x="465330" y="188610"/>
                  <a:pt x="464804" y="189120"/>
                  <a:pt x="464248" y="189630"/>
                </a:cubicBezTo>
                <a:cubicBezTo>
                  <a:pt x="460756" y="192736"/>
                  <a:pt x="457418" y="195997"/>
                  <a:pt x="454250" y="199427"/>
                </a:cubicBezTo>
                <a:cubicBezTo>
                  <a:pt x="453617" y="200122"/>
                  <a:pt x="452983" y="200802"/>
                  <a:pt x="452350" y="201513"/>
                </a:cubicBezTo>
                <a:cubicBezTo>
                  <a:pt x="448981" y="205314"/>
                  <a:pt x="445798" y="209270"/>
                  <a:pt x="442847" y="213427"/>
                </a:cubicBezTo>
                <a:cubicBezTo>
                  <a:pt x="442754" y="213566"/>
                  <a:pt x="442646" y="213689"/>
                  <a:pt x="442537" y="213828"/>
                </a:cubicBezTo>
                <a:cubicBezTo>
                  <a:pt x="436217" y="222806"/>
                  <a:pt x="430979" y="232541"/>
                  <a:pt x="426915" y="242894"/>
                </a:cubicBezTo>
                <a:cubicBezTo>
                  <a:pt x="426683" y="243466"/>
                  <a:pt x="426498" y="244053"/>
                  <a:pt x="426282" y="244625"/>
                </a:cubicBezTo>
                <a:cubicBezTo>
                  <a:pt x="424644" y="248951"/>
                  <a:pt x="423238" y="253355"/>
                  <a:pt x="422032" y="257867"/>
                </a:cubicBezTo>
                <a:cubicBezTo>
                  <a:pt x="421739" y="258980"/>
                  <a:pt x="421445" y="260093"/>
                  <a:pt x="421167" y="261221"/>
                </a:cubicBezTo>
                <a:cubicBezTo>
                  <a:pt x="420178" y="265315"/>
                  <a:pt x="419405" y="269472"/>
                  <a:pt x="418803" y="273706"/>
                </a:cubicBezTo>
                <a:cubicBezTo>
                  <a:pt x="418617" y="274973"/>
                  <a:pt x="418370" y="276209"/>
                  <a:pt x="418231" y="277476"/>
                </a:cubicBezTo>
                <a:cubicBezTo>
                  <a:pt x="417613" y="282776"/>
                  <a:pt x="417211" y="288138"/>
                  <a:pt x="417211" y="293593"/>
                </a:cubicBezTo>
                <a:cubicBezTo>
                  <a:pt x="417211" y="299048"/>
                  <a:pt x="417613" y="304410"/>
                  <a:pt x="418231" y="309710"/>
                </a:cubicBezTo>
                <a:cubicBezTo>
                  <a:pt x="418386" y="310977"/>
                  <a:pt x="418617" y="312213"/>
                  <a:pt x="418803" y="313480"/>
                </a:cubicBezTo>
                <a:cubicBezTo>
                  <a:pt x="419405" y="317699"/>
                  <a:pt x="420194" y="321871"/>
                  <a:pt x="421167" y="325966"/>
                </a:cubicBezTo>
                <a:cubicBezTo>
                  <a:pt x="421445" y="327094"/>
                  <a:pt x="421723" y="328191"/>
                  <a:pt x="422032" y="329319"/>
                </a:cubicBezTo>
                <a:cubicBezTo>
                  <a:pt x="423238" y="333831"/>
                  <a:pt x="424644" y="338250"/>
                  <a:pt x="426282" y="342561"/>
                </a:cubicBezTo>
                <a:cubicBezTo>
                  <a:pt x="426498" y="343133"/>
                  <a:pt x="426699" y="343720"/>
                  <a:pt x="426915" y="344292"/>
                </a:cubicBezTo>
                <a:cubicBezTo>
                  <a:pt x="430995" y="354645"/>
                  <a:pt x="436233" y="364380"/>
                  <a:pt x="442537" y="373358"/>
                </a:cubicBezTo>
                <a:cubicBezTo>
                  <a:pt x="442630" y="373497"/>
                  <a:pt x="442738" y="373620"/>
                  <a:pt x="442847" y="373759"/>
                </a:cubicBezTo>
                <a:cubicBezTo>
                  <a:pt x="445798" y="377916"/>
                  <a:pt x="448981" y="381872"/>
                  <a:pt x="452350" y="385673"/>
                </a:cubicBezTo>
                <a:cubicBezTo>
                  <a:pt x="452968" y="386384"/>
                  <a:pt x="453601" y="387064"/>
                  <a:pt x="454250" y="387759"/>
                </a:cubicBezTo>
                <a:cubicBezTo>
                  <a:pt x="457418" y="391190"/>
                  <a:pt x="460740" y="394465"/>
                  <a:pt x="464248" y="397556"/>
                </a:cubicBezTo>
                <a:cubicBezTo>
                  <a:pt x="464804" y="398050"/>
                  <a:pt x="465345" y="398576"/>
                  <a:pt x="465901" y="399070"/>
                </a:cubicBezTo>
                <a:cubicBezTo>
                  <a:pt x="470089" y="402655"/>
                  <a:pt x="474431" y="406055"/>
                  <a:pt x="479020" y="409145"/>
                </a:cubicBezTo>
                <a:lnTo>
                  <a:pt x="479020" y="605281"/>
                </a:lnTo>
                <a:close/>
                <a:moveTo>
                  <a:pt x="556282" y="401759"/>
                </a:moveTo>
                <a:cubicBezTo>
                  <a:pt x="536395" y="401759"/>
                  <a:pt x="517805" y="396273"/>
                  <a:pt x="501766" y="386863"/>
                </a:cubicBezTo>
                <a:cubicBezTo>
                  <a:pt x="497980" y="384653"/>
                  <a:pt x="494380" y="382212"/>
                  <a:pt x="490934" y="379585"/>
                </a:cubicBezTo>
                <a:cubicBezTo>
                  <a:pt x="490609" y="379338"/>
                  <a:pt x="490270" y="379106"/>
                  <a:pt x="489960" y="378859"/>
                </a:cubicBezTo>
                <a:cubicBezTo>
                  <a:pt x="482698" y="373188"/>
                  <a:pt x="476223" y="366667"/>
                  <a:pt x="470692" y="359482"/>
                </a:cubicBezTo>
                <a:cubicBezTo>
                  <a:pt x="470506" y="359234"/>
                  <a:pt x="470336" y="359003"/>
                  <a:pt x="470151" y="358755"/>
                </a:cubicBezTo>
                <a:cubicBezTo>
                  <a:pt x="467447" y="355186"/>
                  <a:pt x="464943" y="351462"/>
                  <a:pt x="462703" y="347599"/>
                </a:cubicBezTo>
                <a:cubicBezTo>
                  <a:pt x="462687" y="347568"/>
                  <a:pt x="462656" y="347537"/>
                  <a:pt x="462641" y="347506"/>
                </a:cubicBezTo>
                <a:cubicBezTo>
                  <a:pt x="458113" y="339672"/>
                  <a:pt x="454621" y="331266"/>
                  <a:pt x="452164" y="322520"/>
                </a:cubicBezTo>
                <a:cubicBezTo>
                  <a:pt x="451979" y="321824"/>
                  <a:pt x="451809" y="321129"/>
                  <a:pt x="451623" y="320434"/>
                </a:cubicBezTo>
                <a:cubicBezTo>
                  <a:pt x="450712" y="316926"/>
                  <a:pt x="450016" y="313341"/>
                  <a:pt x="449460" y="309741"/>
                </a:cubicBezTo>
                <a:cubicBezTo>
                  <a:pt x="449306" y="308752"/>
                  <a:pt x="449120" y="307763"/>
                  <a:pt x="449012" y="306774"/>
                </a:cubicBezTo>
                <a:cubicBezTo>
                  <a:pt x="448456" y="302416"/>
                  <a:pt x="448116" y="298028"/>
                  <a:pt x="448116" y="293593"/>
                </a:cubicBezTo>
                <a:cubicBezTo>
                  <a:pt x="448116" y="289158"/>
                  <a:pt x="448456" y="284770"/>
                  <a:pt x="448997" y="280428"/>
                </a:cubicBezTo>
                <a:cubicBezTo>
                  <a:pt x="449120" y="279423"/>
                  <a:pt x="449306" y="278450"/>
                  <a:pt x="449445" y="277461"/>
                </a:cubicBezTo>
                <a:cubicBezTo>
                  <a:pt x="450001" y="273845"/>
                  <a:pt x="450696" y="270276"/>
                  <a:pt x="451608" y="266768"/>
                </a:cubicBezTo>
                <a:cubicBezTo>
                  <a:pt x="451793" y="266073"/>
                  <a:pt x="451948" y="265377"/>
                  <a:pt x="452149" y="264682"/>
                </a:cubicBezTo>
                <a:cubicBezTo>
                  <a:pt x="454606" y="255936"/>
                  <a:pt x="458098" y="247530"/>
                  <a:pt x="462625" y="239696"/>
                </a:cubicBezTo>
                <a:cubicBezTo>
                  <a:pt x="462641" y="239665"/>
                  <a:pt x="462672" y="239634"/>
                  <a:pt x="462687" y="239603"/>
                </a:cubicBezTo>
                <a:cubicBezTo>
                  <a:pt x="464928" y="235740"/>
                  <a:pt x="467431" y="232016"/>
                  <a:pt x="470135" y="228446"/>
                </a:cubicBezTo>
                <a:cubicBezTo>
                  <a:pt x="470321" y="228199"/>
                  <a:pt x="470491" y="227967"/>
                  <a:pt x="470676" y="227720"/>
                </a:cubicBezTo>
                <a:cubicBezTo>
                  <a:pt x="476223" y="220519"/>
                  <a:pt x="482682" y="213998"/>
                  <a:pt x="489945" y="208343"/>
                </a:cubicBezTo>
                <a:cubicBezTo>
                  <a:pt x="490270" y="208096"/>
                  <a:pt x="490594" y="207864"/>
                  <a:pt x="490919" y="207617"/>
                </a:cubicBezTo>
                <a:cubicBezTo>
                  <a:pt x="494364" y="204990"/>
                  <a:pt x="497965" y="202564"/>
                  <a:pt x="501751" y="200339"/>
                </a:cubicBezTo>
                <a:cubicBezTo>
                  <a:pt x="517805" y="190913"/>
                  <a:pt x="536395" y="185427"/>
                  <a:pt x="556282" y="185427"/>
                </a:cubicBezTo>
                <a:cubicBezTo>
                  <a:pt x="615927" y="185427"/>
                  <a:pt x="664447" y="233947"/>
                  <a:pt x="664447" y="293593"/>
                </a:cubicBezTo>
                <a:cubicBezTo>
                  <a:pt x="664447" y="353239"/>
                  <a:pt x="615927" y="401759"/>
                  <a:pt x="556282" y="401759"/>
                </a:cubicBezTo>
                <a:close/>
              </a:path>
            </a:pathLst>
          </a:custGeom>
          <a:solidFill>
            <a:sysClr val="windowText" lastClr="000000">
              <a:lumMod val="75000"/>
              <a:lumOff val="25000"/>
            </a:sysClr>
          </a:solidFill>
          <a:ln w="19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Regular"/>
              <a:ea typeface="思源黑体 CN Regular"/>
            </a:endParaRPr>
          </a:p>
        </p:txBody>
      </p:sp>
      <p:sp>
        <p:nvSpPr>
          <p:cNvPr id="91" name="任意多边形: 形状 90"/>
          <p:cNvSpPr/>
          <p:nvPr userDrawn="1"/>
        </p:nvSpPr>
        <p:spPr>
          <a:xfrm>
            <a:off x="9305022" y="2232591"/>
            <a:ext cx="200883" cy="145467"/>
          </a:xfrm>
          <a:custGeom>
            <a:avLst/>
            <a:gdLst>
              <a:gd name="connsiteX0" fmla="*/ 196352 w 200883"/>
              <a:gd name="connsiteY0" fmla="*/ 61809 h 145467"/>
              <a:gd name="connsiteX1" fmla="*/ 134543 w 200883"/>
              <a:gd name="connsiteY1" fmla="*/ 0 h 145467"/>
              <a:gd name="connsiteX2" fmla="*/ 112693 w 200883"/>
              <a:gd name="connsiteY2" fmla="*/ 21849 h 145467"/>
              <a:gd name="connsiteX3" fmla="*/ 148125 w 200883"/>
              <a:gd name="connsiteY3" fmla="*/ 57282 h 145467"/>
              <a:gd name="connsiteX4" fmla="*/ 0 w 200883"/>
              <a:gd name="connsiteY4" fmla="*/ 57282 h 145467"/>
              <a:gd name="connsiteX5" fmla="*/ 0 w 200883"/>
              <a:gd name="connsiteY5" fmla="*/ 88186 h 145467"/>
              <a:gd name="connsiteX6" fmla="*/ 148125 w 200883"/>
              <a:gd name="connsiteY6" fmla="*/ 88186 h 145467"/>
              <a:gd name="connsiteX7" fmla="*/ 112693 w 200883"/>
              <a:gd name="connsiteY7" fmla="*/ 123618 h 145467"/>
              <a:gd name="connsiteX8" fmla="*/ 134543 w 200883"/>
              <a:gd name="connsiteY8" fmla="*/ 145468 h 145467"/>
              <a:gd name="connsiteX9" fmla="*/ 196352 w 200883"/>
              <a:gd name="connsiteY9" fmla="*/ 83659 h 145467"/>
              <a:gd name="connsiteX10" fmla="*/ 196352 w 200883"/>
              <a:gd name="connsiteY10" fmla="*/ 61809 h 145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00883" h="145467">
                <a:moveTo>
                  <a:pt x="196352" y="61809"/>
                </a:moveTo>
                <a:lnTo>
                  <a:pt x="134543" y="0"/>
                </a:lnTo>
                <a:lnTo>
                  <a:pt x="112693" y="21849"/>
                </a:lnTo>
                <a:lnTo>
                  <a:pt x="148125" y="57282"/>
                </a:lnTo>
                <a:lnTo>
                  <a:pt x="0" y="57282"/>
                </a:lnTo>
                <a:lnTo>
                  <a:pt x="0" y="88186"/>
                </a:lnTo>
                <a:lnTo>
                  <a:pt x="148125" y="88186"/>
                </a:lnTo>
                <a:lnTo>
                  <a:pt x="112693" y="123618"/>
                </a:lnTo>
                <a:lnTo>
                  <a:pt x="134543" y="145468"/>
                </a:lnTo>
                <a:lnTo>
                  <a:pt x="196352" y="83659"/>
                </a:lnTo>
                <a:cubicBezTo>
                  <a:pt x="202394" y="77617"/>
                  <a:pt x="202394" y="67851"/>
                  <a:pt x="196352" y="61809"/>
                </a:cubicBezTo>
                <a:close/>
              </a:path>
            </a:pathLst>
          </a:custGeom>
          <a:solidFill>
            <a:sysClr val="windowText" lastClr="000000">
              <a:lumMod val="75000"/>
              <a:lumOff val="25000"/>
            </a:sysClr>
          </a:solidFill>
          <a:ln w="19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Regular"/>
              <a:ea typeface="思源黑体 CN Regular"/>
            </a:endParaRPr>
          </a:p>
        </p:txBody>
      </p:sp>
      <p:sp>
        <p:nvSpPr>
          <p:cNvPr id="92" name="任意多边形: 形状 91"/>
          <p:cNvSpPr/>
          <p:nvPr userDrawn="1"/>
        </p:nvSpPr>
        <p:spPr>
          <a:xfrm>
            <a:off x="8770374" y="2258968"/>
            <a:ext cx="111256" cy="43266"/>
          </a:xfrm>
          <a:custGeom>
            <a:avLst/>
            <a:gdLst>
              <a:gd name="connsiteX0" fmla="*/ 55628 w 111256"/>
              <a:gd name="connsiteY0" fmla="*/ 0 h 43266"/>
              <a:gd name="connsiteX1" fmla="*/ 0 w 111256"/>
              <a:gd name="connsiteY1" fmla="*/ 18543 h 43266"/>
              <a:gd name="connsiteX2" fmla="*/ 18543 w 111256"/>
              <a:gd name="connsiteY2" fmla="*/ 43266 h 43266"/>
              <a:gd name="connsiteX3" fmla="*/ 55628 w 111256"/>
              <a:gd name="connsiteY3" fmla="*/ 30905 h 43266"/>
              <a:gd name="connsiteX4" fmla="*/ 92714 w 111256"/>
              <a:gd name="connsiteY4" fmla="*/ 43266 h 43266"/>
              <a:gd name="connsiteX5" fmla="*/ 111256 w 111256"/>
              <a:gd name="connsiteY5" fmla="*/ 18543 h 43266"/>
              <a:gd name="connsiteX6" fmla="*/ 55628 w 111256"/>
              <a:gd name="connsiteY6" fmla="*/ 0 h 432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1256" h="43266">
                <a:moveTo>
                  <a:pt x="55628" y="0"/>
                </a:moveTo>
                <a:cubicBezTo>
                  <a:pt x="28741" y="0"/>
                  <a:pt x="9240" y="11620"/>
                  <a:pt x="0" y="18543"/>
                </a:cubicBezTo>
                <a:lnTo>
                  <a:pt x="18543" y="43266"/>
                </a:lnTo>
                <a:cubicBezTo>
                  <a:pt x="24693" y="38662"/>
                  <a:pt x="37704" y="30905"/>
                  <a:pt x="55628" y="30905"/>
                </a:cubicBezTo>
                <a:cubicBezTo>
                  <a:pt x="63323" y="30905"/>
                  <a:pt x="78374" y="32512"/>
                  <a:pt x="92714" y="43266"/>
                </a:cubicBezTo>
                <a:lnTo>
                  <a:pt x="111256" y="18543"/>
                </a:lnTo>
                <a:cubicBezTo>
                  <a:pt x="89747" y="2411"/>
                  <a:pt x="67171" y="0"/>
                  <a:pt x="55628" y="0"/>
                </a:cubicBezTo>
                <a:close/>
              </a:path>
            </a:pathLst>
          </a:custGeom>
          <a:solidFill>
            <a:srgbClr val="FF7062"/>
          </a:solidFill>
          <a:ln w="19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Regular"/>
              <a:ea typeface="思源黑体 CN Regular"/>
            </a:endParaRPr>
          </a:p>
        </p:txBody>
      </p:sp>
      <p:sp>
        <p:nvSpPr>
          <p:cNvPr id="93" name="任意多边形: 形状 92"/>
          <p:cNvSpPr/>
          <p:nvPr userDrawn="1"/>
        </p:nvSpPr>
        <p:spPr>
          <a:xfrm>
            <a:off x="8724017" y="2197159"/>
            <a:ext cx="203969" cy="58718"/>
          </a:xfrm>
          <a:custGeom>
            <a:avLst/>
            <a:gdLst>
              <a:gd name="connsiteX0" fmla="*/ 101985 w 203969"/>
              <a:gd name="connsiteY0" fmla="*/ 0 h 58718"/>
              <a:gd name="connsiteX1" fmla="*/ 0 w 203969"/>
              <a:gd name="connsiteY1" fmla="*/ 33995 h 58718"/>
              <a:gd name="connsiteX2" fmla="*/ 18543 w 203969"/>
              <a:gd name="connsiteY2" fmla="*/ 58719 h 58718"/>
              <a:gd name="connsiteX3" fmla="*/ 101985 w 203969"/>
              <a:gd name="connsiteY3" fmla="*/ 30905 h 58718"/>
              <a:gd name="connsiteX4" fmla="*/ 185427 w 203969"/>
              <a:gd name="connsiteY4" fmla="*/ 58719 h 58718"/>
              <a:gd name="connsiteX5" fmla="*/ 203970 w 203969"/>
              <a:gd name="connsiteY5" fmla="*/ 33980 h 58718"/>
              <a:gd name="connsiteX6" fmla="*/ 101985 w 203969"/>
              <a:gd name="connsiteY6" fmla="*/ 0 h 587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3969" h="58718">
                <a:moveTo>
                  <a:pt x="101985" y="0"/>
                </a:moveTo>
                <a:cubicBezTo>
                  <a:pt x="52677" y="0"/>
                  <a:pt x="16920" y="21293"/>
                  <a:pt x="0" y="33995"/>
                </a:cubicBezTo>
                <a:lnTo>
                  <a:pt x="18543" y="58719"/>
                </a:lnTo>
                <a:cubicBezTo>
                  <a:pt x="32388" y="48335"/>
                  <a:pt x="61639" y="30905"/>
                  <a:pt x="101985" y="30905"/>
                </a:cubicBezTo>
                <a:cubicBezTo>
                  <a:pt x="119292" y="30905"/>
                  <a:pt x="153163" y="34520"/>
                  <a:pt x="185427" y="58719"/>
                </a:cubicBezTo>
                <a:lnTo>
                  <a:pt x="203970" y="33980"/>
                </a:lnTo>
                <a:cubicBezTo>
                  <a:pt x="164520" y="4419"/>
                  <a:pt x="123139" y="0"/>
                  <a:pt x="101985" y="0"/>
                </a:cubicBezTo>
                <a:close/>
              </a:path>
            </a:pathLst>
          </a:custGeom>
          <a:solidFill>
            <a:srgbClr val="FF7062"/>
          </a:solidFill>
          <a:ln w="19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Regular"/>
              <a:ea typeface="思源黑体 CN Regular"/>
            </a:endParaRPr>
          </a:p>
        </p:txBody>
      </p:sp>
      <p:sp>
        <p:nvSpPr>
          <p:cNvPr id="94" name="任意多边形: 形状 93"/>
          <p:cNvSpPr/>
          <p:nvPr userDrawn="1"/>
        </p:nvSpPr>
        <p:spPr>
          <a:xfrm>
            <a:off x="8810550" y="2320777"/>
            <a:ext cx="30904" cy="30904"/>
          </a:xfrm>
          <a:custGeom>
            <a:avLst/>
            <a:gdLst>
              <a:gd name="connsiteX0" fmla="*/ 0 w 30904"/>
              <a:gd name="connsiteY0" fmla="*/ 0 h 30904"/>
              <a:gd name="connsiteX1" fmla="*/ 30905 w 30904"/>
              <a:gd name="connsiteY1" fmla="*/ 0 h 30904"/>
              <a:gd name="connsiteX2" fmla="*/ 30905 w 30904"/>
              <a:gd name="connsiteY2" fmla="*/ 30905 h 30904"/>
              <a:gd name="connsiteX3" fmla="*/ 0 w 30904"/>
              <a:gd name="connsiteY3" fmla="*/ 30905 h 30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904" h="30904">
                <a:moveTo>
                  <a:pt x="0" y="0"/>
                </a:moveTo>
                <a:lnTo>
                  <a:pt x="30905" y="0"/>
                </a:lnTo>
                <a:lnTo>
                  <a:pt x="30905" y="30905"/>
                </a:lnTo>
                <a:lnTo>
                  <a:pt x="0" y="30905"/>
                </a:lnTo>
                <a:close/>
              </a:path>
            </a:pathLst>
          </a:custGeom>
          <a:solidFill>
            <a:srgbClr val="FF7062"/>
          </a:solidFill>
          <a:ln w="19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Regular"/>
              <a:ea typeface="思源黑体 CN Regular"/>
            </a:endParaRPr>
          </a:p>
        </p:txBody>
      </p:sp>
      <p:sp>
        <p:nvSpPr>
          <p:cNvPr id="97" name="矩形 96"/>
          <p:cNvSpPr/>
          <p:nvPr userDrawn="1"/>
        </p:nvSpPr>
        <p:spPr>
          <a:xfrm>
            <a:off x="1016046" y="1844824"/>
            <a:ext cx="2765329" cy="12219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" name="矩形 97"/>
          <p:cNvSpPr/>
          <p:nvPr userDrawn="1"/>
        </p:nvSpPr>
        <p:spPr>
          <a:xfrm>
            <a:off x="4795728" y="1892183"/>
            <a:ext cx="2765329" cy="12219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9" name="矩形 98"/>
          <p:cNvSpPr/>
          <p:nvPr userDrawn="1"/>
        </p:nvSpPr>
        <p:spPr>
          <a:xfrm>
            <a:off x="8397315" y="1842275"/>
            <a:ext cx="2765329" cy="23532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" name="内容占位符 102"/>
          <p:cNvSpPr>
            <a:spLocks noGrp="1"/>
          </p:cNvSpPr>
          <p:nvPr>
            <p:ph sz="quarter" idx="10"/>
          </p:nvPr>
        </p:nvSpPr>
        <p:spPr>
          <a:xfrm>
            <a:off x="1016047" y="1880446"/>
            <a:ext cx="2765329" cy="2353234"/>
          </a:xfrm>
          <a:prstGeom prst="rect">
            <a:avLst/>
          </a:prstGeom>
        </p:spPr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104" name="内容占位符 102"/>
          <p:cNvSpPr>
            <a:spLocks noGrp="1"/>
          </p:cNvSpPr>
          <p:nvPr>
            <p:ph sz="quarter" idx="11"/>
          </p:nvPr>
        </p:nvSpPr>
        <p:spPr>
          <a:xfrm>
            <a:off x="4713334" y="1880446"/>
            <a:ext cx="2765329" cy="2353234"/>
          </a:xfrm>
          <a:prstGeom prst="rect">
            <a:avLst/>
          </a:prstGeom>
        </p:spPr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105" name="内容占位符 102"/>
          <p:cNvSpPr>
            <a:spLocks noGrp="1"/>
          </p:cNvSpPr>
          <p:nvPr>
            <p:ph sz="quarter" idx="12"/>
          </p:nvPr>
        </p:nvSpPr>
        <p:spPr>
          <a:xfrm>
            <a:off x="8334601" y="1850694"/>
            <a:ext cx="2765329" cy="2353234"/>
          </a:xfrm>
          <a:prstGeom prst="rect">
            <a:avLst/>
          </a:prstGeom>
        </p:spPr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109" name="内容占位符 108"/>
          <p:cNvSpPr>
            <a:spLocks noGrp="1"/>
          </p:cNvSpPr>
          <p:nvPr>
            <p:ph sz="quarter" idx="13"/>
          </p:nvPr>
        </p:nvSpPr>
        <p:spPr>
          <a:xfrm>
            <a:off x="1016047" y="4621213"/>
            <a:ext cx="2765329" cy="700898"/>
          </a:xfrm>
          <a:prstGeom prst="rect">
            <a:avLst/>
          </a:prstGeom>
        </p:spPr>
        <p:txBody>
          <a:bodyPr/>
          <a:lstStyle>
            <a:lvl1pPr marL="0" indent="0" algn="just">
              <a:lnSpc>
                <a:spcPct val="125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10" name="内容占位符 108"/>
          <p:cNvSpPr>
            <a:spLocks noGrp="1"/>
          </p:cNvSpPr>
          <p:nvPr>
            <p:ph sz="quarter" idx="14"/>
          </p:nvPr>
        </p:nvSpPr>
        <p:spPr>
          <a:xfrm>
            <a:off x="4797265" y="4621213"/>
            <a:ext cx="2765329" cy="700898"/>
          </a:xfrm>
          <a:prstGeom prst="rect">
            <a:avLst/>
          </a:prstGeom>
        </p:spPr>
        <p:txBody>
          <a:bodyPr/>
          <a:lstStyle>
            <a:lvl1pPr marL="0" indent="0" algn="just">
              <a:buNone/>
              <a:defRPr lang="zh-CN" altLang="en-US" sz="180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just" defTabSz="914400" rtl="0" eaLnBrk="1" latinLnBrk="0" hangingPunct="1">
              <a:lnSpc>
                <a:spcPct val="125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11" name="内容占位符 108"/>
          <p:cNvSpPr>
            <a:spLocks noGrp="1"/>
          </p:cNvSpPr>
          <p:nvPr>
            <p:ph sz="quarter" idx="15"/>
          </p:nvPr>
        </p:nvSpPr>
        <p:spPr>
          <a:xfrm>
            <a:off x="8460114" y="4621213"/>
            <a:ext cx="2765329" cy="700898"/>
          </a:xfrm>
          <a:prstGeom prst="rect">
            <a:avLst/>
          </a:prstGeom>
        </p:spPr>
        <p:txBody>
          <a:bodyPr/>
          <a:lstStyle>
            <a:lvl1pPr marL="0" indent="0" algn="just">
              <a:buNone/>
              <a:defRPr lang="zh-CN" altLang="en-US" sz="180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just" defTabSz="914400" rtl="0" eaLnBrk="1" latinLnBrk="0" hangingPunct="1">
              <a:lnSpc>
                <a:spcPct val="125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14" name="文本占位符 113"/>
          <p:cNvSpPr>
            <a:spLocks noGrp="1"/>
          </p:cNvSpPr>
          <p:nvPr>
            <p:ph type="body" sz="quarter" idx="16"/>
          </p:nvPr>
        </p:nvSpPr>
        <p:spPr>
          <a:xfrm>
            <a:off x="334963" y="188913"/>
            <a:ext cx="11522075" cy="71278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lang="zh-CN" altLang="en-US" sz="4800" b="1" kern="1200" dirty="0" smtClean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结束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C:\Users\wuyunxia\Desktop\21-03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" y="-75565"/>
            <a:ext cx="12219305" cy="6933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矩形 6"/>
          <p:cNvSpPr/>
          <p:nvPr userDrawn="1"/>
        </p:nvSpPr>
        <p:spPr>
          <a:xfrm>
            <a:off x="1536" y="1707197"/>
            <a:ext cx="12218112" cy="3300864"/>
          </a:xfrm>
          <a:prstGeom prst="rect">
            <a:avLst/>
          </a:prstGeom>
          <a:gradFill>
            <a:gsLst>
              <a:gs pos="25000">
                <a:srgbClr val="006935"/>
              </a:gs>
              <a:gs pos="100000">
                <a:srgbClr val="9BC810"/>
              </a:gs>
            </a:gsLst>
            <a:lin ang="216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00774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8" name="图片 7" descr="图层522 3-02"/>
          <p:cNvPicPr>
            <a:picLocks noChangeAspect="1"/>
          </p:cNvPicPr>
          <p:nvPr userDrawn="1"/>
        </p:nvPicPr>
        <p:blipFill>
          <a:blip r:embed="rId3">
            <a:alphaModFix amt="7000"/>
          </a:blip>
          <a:stretch>
            <a:fillRect/>
          </a:stretch>
        </p:blipFill>
        <p:spPr>
          <a:xfrm>
            <a:off x="6096384" y="1687560"/>
            <a:ext cx="3558144" cy="2518272"/>
          </a:xfrm>
          <a:prstGeom prst="rect">
            <a:avLst/>
          </a:prstGeom>
          <a:noFill/>
        </p:spPr>
      </p:pic>
      <p:pic>
        <p:nvPicPr>
          <p:cNvPr id="10" name="图片 9" descr="橙黄色1"/>
          <p:cNvPicPr>
            <a:picLocks noChangeAspect="1"/>
          </p:cNvPicPr>
          <p:nvPr userDrawn="1"/>
        </p:nvPicPr>
        <p:blipFill>
          <a:blip r:embed="rId4">
            <a:alphaModFix amt="80000"/>
          </a:blip>
          <a:srcRect l="38984" t="12320" r="16130" b="16303"/>
          <a:stretch>
            <a:fillRect/>
          </a:stretch>
        </p:blipFill>
        <p:spPr>
          <a:xfrm>
            <a:off x="-96520" y="1772920"/>
            <a:ext cx="4574540" cy="3490595"/>
          </a:xfrm>
          <a:prstGeom prst="rect">
            <a:avLst/>
          </a:prstGeom>
        </p:spPr>
      </p:pic>
      <p:pic>
        <p:nvPicPr>
          <p:cNvPr id="13" name="图片 12" descr="黄埔楼橙黄色1"/>
          <p:cNvPicPr>
            <a:picLocks noChangeAspect="1"/>
          </p:cNvPicPr>
          <p:nvPr userDrawn="1"/>
        </p:nvPicPr>
        <p:blipFill>
          <a:blip r:embed="rId5">
            <a:alphaModFix amt="80000"/>
          </a:blip>
          <a:srcRect l="48427" t="33246"/>
          <a:stretch>
            <a:fillRect/>
          </a:stretch>
        </p:blipFill>
        <p:spPr>
          <a:xfrm>
            <a:off x="6456045" y="1845310"/>
            <a:ext cx="5602605" cy="3479800"/>
          </a:xfrm>
          <a:prstGeom prst="rect">
            <a:avLst/>
          </a:prstGeom>
          <a:effectLst>
            <a:softEdge rad="12700"/>
          </a:effectLst>
        </p:spPr>
      </p:pic>
      <p:pic>
        <p:nvPicPr>
          <p:cNvPr id="2053" name="Picture 5" descr="C:\Users\wuyunxia\Desktop\21-04.png"/>
          <p:cNvPicPr>
            <a:picLocks noChangeAspect="1" noChangeArrowheads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20300" y="300990"/>
            <a:ext cx="1837055" cy="634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" name="图片 52" descr="白2终极2.0"/>
          <p:cNvPicPr>
            <a:picLocks noChangeAspect="1"/>
          </p:cNvPicPr>
          <p:nvPr userDrawn="1"/>
        </p:nvPicPr>
        <p:blipFill>
          <a:blip r:embed="rId7">
            <a:alphaModFix amt="25000"/>
          </a:blip>
          <a:srcRect r="4036" b="230"/>
          <a:stretch>
            <a:fillRect/>
          </a:stretch>
        </p:blipFill>
        <p:spPr>
          <a:xfrm>
            <a:off x="-168910" y="1412875"/>
            <a:ext cx="12163425" cy="3858260"/>
          </a:xfrm>
          <a:prstGeom prst="rect">
            <a:avLst/>
          </a:prstGeom>
        </p:spPr>
      </p:pic>
      <p:sp>
        <p:nvSpPr>
          <p:cNvPr id="9" name="文本占位符 4"/>
          <p:cNvSpPr>
            <a:spLocks noGrp="1"/>
          </p:cNvSpPr>
          <p:nvPr>
            <p:ph type="body" sz="quarter" idx="10"/>
          </p:nvPr>
        </p:nvSpPr>
        <p:spPr>
          <a:xfrm>
            <a:off x="762608" y="2363153"/>
            <a:ext cx="10666784" cy="10922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6000" b="1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1" name="文本占位符 4"/>
          <p:cNvSpPr>
            <a:spLocks noGrp="1"/>
          </p:cNvSpPr>
          <p:nvPr>
            <p:ph type="body" sz="quarter" idx="11"/>
          </p:nvPr>
        </p:nvSpPr>
        <p:spPr>
          <a:xfrm>
            <a:off x="762608" y="3735091"/>
            <a:ext cx="10666784" cy="577871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800" b="1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image" Target="../media/image4.png"/><Relationship Id="rId10" Type="http://schemas.openxmlformats.org/officeDocument/2006/relationships/tags" Target="../tags/tag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0" y="-27305"/>
            <a:ext cx="12192635" cy="1032510"/>
          </a:xfrm>
          <a:prstGeom prst="rect">
            <a:avLst/>
          </a:prstGeom>
          <a:gradFill>
            <a:gsLst>
              <a:gs pos="0">
                <a:srgbClr val="9BC810"/>
              </a:gs>
              <a:gs pos="82000">
                <a:srgbClr val="006935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00774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4" name="图片 3" descr="图层522 3-02"/>
          <p:cNvPicPr>
            <a:picLocks noChangeAspect="1"/>
          </p:cNvPicPr>
          <p:nvPr userDrawn="1">
            <p:custDataLst>
              <p:tags r:id="rId10"/>
            </p:custDataLst>
          </p:nvPr>
        </p:nvPicPr>
        <p:blipFill>
          <a:blip r:embed="rId11">
            <a:alphaModFix amt="7000"/>
          </a:blip>
          <a:stretch>
            <a:fillRect/>
          </a:stretch>
        </p:blipFill>
        <p:spPr>
          <a:xfrm>
            <a:off x="7536180" y="-154305"/>
            <a:ext cx="1817370" cy="128651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xStyles>
    <p:titleStyle>
      <a:lvl1pPr algn="ctr" defTabSz="914400" rtl="0" eaLnBrk="1" latinLnBrk="0" hangingPunct="1">
        <a:spcBef>
          <a:spcPct val="0"/>
        </a:spcBef>
        <a:buNone/>
        <a:defRPr sz="444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18000"/>
        </a:spcBef>
        <a:buFont typeface="Arial" panose="020B0604020202020204" pitchFamily="34" charset="0"/>
        <a:buChar char="•"/>
        <a:defRPr sz="3175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18000"/>
        </a:spcBef>
        <a:buFont typeface="Arial" panose="020B0604020202020204" pitchFamily="34" charset="0"/>
        <a:buChar char="–"/>
        <a:defRPr sz="281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18000"/>
        </a:spcBef>
        <a:buFont typeface="Arial" panose="020B0604020202020204" pitchFamily="34" charset="0"/>
        <a:buChar char="•"/>
        <a:defRPr sz="236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18000"/>
        </a:spcBef>
        <a:buFont typeface="Arial" panose="020B0604020202020204" pitchFamily="34" charset="0"/>
        <a:buChar char="–"/>
        <a:defRPr sz="1995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18000"/>
        </a:spcBef>
        <a:buFont typeface="Arial" panose="020B0604020202020204" pitchFamily="34" charset="0"/>
        <a:buChar char="»"/>
        <a:defRPr sz="1995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18000"/>
        </a:spcBef>
        <a:buFont typeface="Arial" panose="020B0604020202020204" pitchFamily="34" charset="0"/>
        <a:buChar char="•"/>
        <a:defRPr sz="1995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18000"/>
        </a:spcBef>
        <a:buFont typeface="Arial" panose="020B0604020202020204" pitchFamily="34" charset="0"/>
        <a:buChar char="•"/>
        <a:defRPr sz="1995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18000"/>
        </a:spcBef>
        <a:buFont typeface="Arial" panose="020B0604020202020204" pitchFamily="34" charset="0"/>
        <a:buChar char="•"/>
        <a:defRPr sz="1995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18000"/>
        </a:spcBef>
        <a:buFont typeface="Arial" panose="020B0604020202020204" pitchFamily="34" charset="0"/>
        <a:buChar char="•"/>
        <a:defRPr sz="199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15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15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15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15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15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15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15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15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1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063115" y="1988820"/>
            <a:ext cx="6096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zh-CN" altLang="en-US" sz="2800" b="1">
                <a:solidFill>
                  <a:schemeClr val="bg1"/>
                </a:solidFill>
                <a:latin typeface="+mj-ea"/>
                <a:ea typeface="+mj-ea"/>
              </a:rPr>
              <a:t>项目名称</a:t>
            </a:r>
            <a:r>
              <a:rPr lang="zh-CN" altLang="en-US" sz="2800">
                <a:solidFill>
                  <a:schemeClr val="bg1"/>
                </a:solidFill>
              </a:rPr>
              <a:t>：</a:t>
            </a:r>
            <a:endParaRPr lang="zh-CN" altLang="en-US" sz="2800">
              <a:solidFill>
                <a:schemeClr val="bg1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287395" y="3284855"/>
            <a:ext cx="6096000" cy="16300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b="1">
                <a:solidFill>
                  <a:schemeClr val="bg1"/>
                </a:solidFill>
              </a:rPr>
              <a:t>主要</a:t>
            </a:r>
            <a:r>
              <a:rPr lang="zh-CN" altLang="en-US" b="1">
                <a:solidFill>
                  <a:schemeClr val="bg1"/>
                </a:solidFill>
              </a:rPr>
              <a:t>研究者：</a:t>
            </a:r>
            <a:endParaRPr lang="zh-CN" altLang="en-US" b="1">
              <a:solidFill>
                <a:schemeClr val="bg1"/>
              </a:solidFill>
            </a:endParaRPr>
          </a:p>
          <a:p>
            <a:r>
              <a:rPr lang="zh-CN" altLang="en-US" b="1">
                <a:solidFill>
                  <a:schemeClr val="bg1"/>
                </a:solidFill>
              </a:rPr>
              <a:t>  </a:t>
            </a:r>
            <a:endParaRPr lang="zh-CN" altLang="en-US" b="1">
              <a:solidFill>
                <a:schemeClr val="bg1"/>
              </a:solidFill>
            </a:endParaRPr>
          </a:p>
          <a:p>
            <a:r>
              <a:rPr lang="zh-CN" altLang="en-US" b="1">
                <a:solidFill>
                  <a:schemeClr val="bg1"/>
                </a:solidFill>
              </a:rPr>
              <a:t>申办方：</a:t>
            </a:r>
            <a:endParaRPr lang="zh-CN" altLang="en-US" b="1">
              <a:solidFill>
                <a:schemeClr val="bg1"/>
              </a:solidFill>
            </a:endParaRPr>
          </a:p>
          <a:p>
            <a:endParaRPr lang="zh-CN" altLang="en-US" b="1">
              <a:solidFill>
                <a:schemeClr val="bg1"/>
              </a:solidFill>
            </a:endParaRPr>
          </a:p>
          <a:p>
            <a:r>
              <a:rPr lang="zh-CN" altLang="en-US" b="1">
                <a:solidFill>
                  <a:schemeClr val="bg1"/>
                </a:solidFill>
              </a:rPr>
              <a:t>组长单位：</a:t>
            </a:r>
            <a:endParaRPr lang="zh-CN" altLang="en-US" b="1">
              <a:solidFill>
                <a:schemeClr val="bg1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82880" y="1341120"/>
            <a:ext cx="11825605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b="1">
                <a:solidFill>
                  <a:srgbClr val="FF0000"/>
                </a:solidFill>
                <a:sym typeface="+mn-ea"/>
              </a:rPr>
              <a:t>提醒：汇报</a:t>
            </a:r>
            <a:r>
              <a:rPr lang="en-US" altLang="zh-CN" b="1">
                <a:solidFill>
                  <a:srgbClr val="FF0000"/>
                </a:solidFill>
                <a:sym typeface="+mn-ea"/>
              </a:rPr>
              <a:t>PPT</a:t>
            </a:r>
            <a:r>
              <a:rPr lang="zh-CN" altLang="en-US" b="1">
                <a:solidFill>
                  <a:srgbClr val="FF0000"/>
                </a:solidFill>
                <a:sym typeface="+mn-ea"/>
              </a:rPr>
              <a:t>所展示内容需要与递交至伦理的材料内容一致，</a:t>
            </a:r>
            <a:r>
              <a:rPr lang="en-US" altLang="zh-CN" b="1">
                <a:solidFill>
                  <a:srgbClr val="FF0000"/>
                </a:solidFill>
                <a:sym typeface="+mn-ea"/>
              </a:rPr>
              <a:t>(PPT </a:t>
            </a:r>
            <a:r>
              <a:rPr lang="zh-CN" altLang="en-US" b="1">
                <a:solidFill>
                  <a:srgbClr val="FF0000"/>
                </a:solidFill>
                <a:sym typeface="+mn-ea"/>
              </a:rPr>
              <a:t>模板仅供参考，红色字体为提示作用，在汇报</a:t>
            </a:r>
            <a:r>
              <a:rPr lang="en-US" altLang="zh-CN" b="1">
                <a:solidFill>
                  <a:srgbClr val="FF0000"/>
                </a:solidFill>
                <a:sym typeface="+mn-ea"/>
              </a:rPr>
              <a:t>PPT</a:t>
            </a:r>
            <a:r>
              <a:rPr lang="zh-CN" altLang="en-US" b="1">
                <a:solidFill>
                  <a:srgbClr val="FF0000"/>
                </a:solidFill>
                <a:sym typeface="+mn-ea"/>
              </a:rPr>
              <a:t>中注意删除）</a:t>
            </a:r>
            <a:endParaRPr lang="zh-CN" altLang="en-US" b="1">
              <a:solidFill>
                <a:srgbClr val="FF0000"/>
              </a:solidFill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 1"/>
          <p:cNvSpPr>
            <a:spLocks noGrp="1"/>
          </p:cNvSpPr>
          <p:nvPr>
            <p:ph idx="1"/>
          </p:nvPr>
        </p:nvSpPr>
        <p:spPr/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修改主要</a:t>
            </a:r>
            <a:r>
              <a:rPr lang="zh-CN" altLang="en-US"/>
              <a:t>原因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407035" y="1484630"/>
            <a:ext cx="9406890" cy="416306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indent="0">
              <a:buFont typeface="Arial" panose="020B0604020202020204" pitchFamily="34" charset="0"/>
              <a:buNone/>
            </a:pPr>
            <a:r>
              <a:rPr lang="zh-CN" altLang="en-US" sz="2800">
                <a:solidFill>
                  <a:srgbClr val="FF0000"/>
                </a:solidFill>
              </a:rPr>
              <a:t>提醒：本张</a:t>
            </a:r>
            <a:r>
              <a:rPr lang="en-US" altLang="zh-CN" sz="2800">
                <a:solidFill>
                  <a:srgbClr val="FF0000"/>
                </a:solidFill>
              </a:rPr>
              <a:t>PPT</a:t>
            </a:r>
            <a:r>
              <a:rPr lang="zh-CN" altLang="en-US" sz="2800">
                <a:solidFill>
                  <a:srgbClr val="FF0000"/>
                </a:solidFill>
              </a:rPr>
              <a:t>内容为本次修改主要原因总结</a:t>
            </a:r>
            <a:endParaRPr lang="zh-CN" altLang="en-US" sz="2800">
              <a:solidFill>
                <a:srgbClr val="FF0000"/>
              </a:solidFill>
            </a:endParaRPr>
          </a:p>
          <a:p>
            <a:pPr indent="0">
              <a:buFont typeface="Arial" panose="020B0604020202020204" pitchFamily="34" charset="0"/>
              <a:buNone/>
            </a:pPr>
            <a:endParaRPr lang="zh-CN" altLang="en-US" sz="280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zh-CN" altLang="en-US" sz="2800"/>
          </a:p>
          <a:p>
            <a:pPr indent="0">
              <a:buFont typeface="Arial" panose="020B0604020202020204" pitchFamily="34" charset="0"/>
              <a:buNone/>
            </a:pPr>
            <a:endParaRPr lang="zh-CN" altLang="en-US" sz="2800"/>
          </a:p>
        </p:txBody>
      </p:sp>
      <p:sp>
        <p:nvSpPr>
          <p:cNvPr id="4" name="文本框 3"/>
          <p:cNvSpPr txBox="1"/>
          <p:nvPr/>
        </p:nvSpPr>
        <p:spPr>
          <a:xfrm>
            <a:off x="10129520" y="1700530"/>
            <a:ext cx="4911725" cy="2152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zh-CN" alt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内容占位符 3"/>
          <p:cNvGraphicFramePr/>
          <p:nvPr>
            <p:ph idx="1"/>
            <p:custDataLst>
              <p:tags r:id="rId1"/>
            </p:custDataLst>
          </p:nvPr>
        </p:nvGraphicFramePr>
        <p:xfrm>
          <a:off x="335280" y="1268730"/>
          <a:ext cx="11523980" cy="40767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59025"/>
                <a:gridCol w="3402965"/>
                <a:gridCol w="2880995"/>
                <a:gridCol w="2880995"/>
              </a:tblGrid>
              <a:tr h="1019175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页码、条款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修改</a:t>
                      </a:r>
                      <a:r>
                        <a:rPr lang="zh-CN" altLang="en-US"/>
                        <a:t>前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修改</a:t>
                      </a:r>
                      <a:r>
                        <a:rPr lang="zh-CN" altLang="en-US"/>
                        <a:t>后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修改原因及</a:t>
                      </a:r>
                      <a:r>
                        <a:rPr lang="zh-CN" altLang="en-US"/>
                        <a:t>依据</a:t>
                      </a:r>
                      <a:endParaRPr lang="zh-CN" altLang="en-US"/>
                    </a:p>
                  </a:txBody>
                  <a:tcPr/>
                </a:tc>
              </a:tr>
              <a:tr h="1019175"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  <a:tr h="1019175"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  <a:tr h="1019175"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方案修改内容</a:t>
            </a:r>
            <a:r>
              <a:rPr lang="zh-CN" altLang="en-US">
                <a:solidFill>
                  <a:srgbClr val="FF0000"/>
                </a:solidFill>
              </a:rPr>
              <a:t>（如有）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 sz="2800" b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知情同意书修改内容</a:t>
            </a:r>
            <a:r>
              <a:rPr lang="zh-CN" altLang="en-US">
                <a:solidFill>
                  <a:srgbClr val="FF0000"/>
                </a:solidFill>
                <a:sym typeface="+mn-ea"/>
              </a:rPr>
              <a:t>（如有）</a:t>
            </a:r>
            <a:endParaRPr lang="zh-CN" altLang="en-US"/>
          </a:p>
        </p:txBody>
      </p:sp>
      <p:graphicFrame>
        <p:nvGraphicFramePr>
          <p:cNvPr id="4" name="表格 3"/>
          <p:cNvGraphicFramePr/>
          <p:nvPr/>
        </p:nvGraphicFramePr>
        <p:xfrm>
          <a:off x="335280" y="1268730"/>
          <a:ext cx="11523980" cy="40767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59025"/>
                <a:gridCol w="3402965"/>
                <a:gridCol w="2880995"/>
                <a:gridCol w="2880995"/>
              </a:tblGrid>
              <a:tr h="1019175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页码、条款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修改</a:t>
                      </a:r>
                      <a:r>
                        <a:rPr lang="zh-CN" altLang="en-US"/>
                        <a:t>前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修改</a:t>
                      </a:r>
                      <a:r>
                        <a:rPr lang="zh-CN" altLang="en-US"/>
                        <a:t>后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修改原因及</a:t>
                      </a:r>
                      <a:r>
                        <a:rPr lang="zh-CN" altLang="en-US"/>
                        <a:t>依据</a:t>
                      </a:r>
                      <a:endParaRPr lang="zh-CN" altLang="en-US"/>
                    </a:p>
                  </a:txBody>
                  <a:tcPr/>
                </a:tc>
              </a:tr>
              <a:tr h="1019175"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  <a:tr h="1019175"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  <a:tr h="1019175"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p>
            <a:pPr marL="0" indent="0">
              <a:buNone/>
            </a:pPr>
            <a:endParaRPr lang="zh-CN" altLang="en-US" b="0">
              <a:solidFill>
                <a:srgbClr val="FF0000"/>
              </a:solidFill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olidFill>
                  <a:srgbClr val="FF0000"/>
                </a:solidFill>
              </a:rPr>
              <a:t>其他文件修改（如有）</a:t>
            </a:r>
            <a:endParaRPr lang="zh-CN" altLang="en-US">
              <a:solidFill>
                <a:srgbClr val="FF0000"/>
              </a:solidFill>
            </a:endParaRPr>
          </a:p>
        </p:txBody>
      </p:sp>
      <p:graphicFrame>
        <p:nvGraphicFramePr>
          <p:cNvPr id="4" name="表格 3"/>
          <p:cNvGraphicFramePr/>
          <p:nvPr/>
        </p:nvGraphicFramePr>
        <p:xfrm>
          <a:off x="335280" y="1268730"/>
          <a:ext cx="11523980" cy="40767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59025"/>
                <a:gridCol w="3402965"/>
                <a:gridCol w="2880995"/>
                <a:gridCol w="2880995"/>
              </a:tblGrid>
              <a:tr h="1019175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页码、条款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修改</a:t>
                      </a:r>
                      <a:r>
                        <a:rPr lang="zh-CN" altLang="en-US"/>
                        <a:t>前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修改</a:t>
                      </a:r>
                      <a:r>
                        <a:rPr lang="zh-CN" altLang="en-US"/>
                        <a:t>后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修改原因及</a:t>
                      </a:r>
                      <a:r>
                        <a:rPr lang="zh-CN" altLang="en-US"/>
                        <a:t>依据</a:t>
                      </a:r>
                      <a:endParaRPr lang="zh-CN" altLang="en-US"/>
                    </a:p>
                  </a:txBody>
                  <a:tcPr/>
                </a:tc>
              </a:tr>
              <a:tr h="1019175"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  <a:tr h="1019175"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  <a:tr h="1019175"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4310380" y="7437755"/>
            <a:ext cx="406400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/>
              <a:t>谢谢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UNIT_PLACING_PICTURE_USER_VIEWPORT" val="{&quot;height&quot;:4251.212598425197,&quot;width&quot;:6007.332283464567}"/>
</p:tagLst>
</file>

<file path=ppt/tags/tag2.xml><?xml version="1.0" encoding="utf-8"?>
<p:tagLst xmlns:p="http://schemas.openxmlformats.org/presentationml/2006/main">
  <p:tag name="TABLE_ENDDRAG_ORIGIN_RECT" val="907*320"/>
  <p:tag name="TABLE_ENDDRAG_RECT" val="26*99*907*320"/>
</p:tagLst>
</file>

<file path=ppt/tags/tag3.xml><?xml version="1.0" encoding="utf-8"?>
<p:tagLst xmlns:p="http://schemas.openxmlformats.org/presentationml/2006/main">
  <p:tag name="commondata" val="eyJoZGlkIjoiZGI2MmExZDFjNGUwMDNkNjM0ZDg3NWU2ZjM1MmQ5N2YifQ=="/>
</p:tagLst>
</file>

<file path=ppt/theme/theme1.xml><?xml version="1.0" encoding="utf-8"?>
<a:theme xmlns:a="http://schemas.openxmlformats.org/drawingml/2006/main" name="Office 主题">
  <a:themeElements>
    <a:clrScheme name="Office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007440"/>
      </a:accent1>
      <a:accent2>
        <a:srgbClr val="0F7B3F"/>
      </a:accent2>
      <a:accent3>
        <a:srgbClr val="3FA758"/>
      </a:accent3>
      <a:accent4>
        <a:srgbClr val="95C68C"/>
      </a:accent4>
      <a:accent5>
        <a:srgbClr val="189947"/>
      </a:accent5>
      <a:accent6>
        <a:srgbClr val="056242"/>
      </a:accent6>
      <a:hlink>
        <a:srgbClr val="4472C4"/>
      </a:hlink>
      <a:folHlink>
        <a:srgbClr val="BFBFBF"/>
      </a:folHlink>
    </a:clrScheme>
    <a:fontScheme name="自定义 1">
      <a:majorFont>
        <a:latin typeface="等线 Light"/>
        <a:ea typeface="微软雅黑"/>
        <a:cs typeface=""/>
      </a:majorFont>
      <a:minorFont>
        <a:latin typeface="等线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201</Words>
  <Application>WPS 演示</Application>
  <PresentationFormat>宽屏</PresentationFormat>
  <Paragraphs>49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3" baseType="lpstr">
      <vt:lpstr>Arial</vt:lpstr>
      <vt:lpstr>宋体</vt:lpstr>
      <vt:lpstr>Wingdings</vt:lpstr>
      <vt:lpstr>Calibri</vt:lpstr>
      <vt:lpstr>等线</vt:lpstr>
      <vt:lpstr>思源黑体 CN Bold</vt:lpstr>
      <vt:lpstr>黑体</vt:lpstr>
      <vt:lpstr>Bebas</vt:lpstr>
      <vt:lpstr>Segoe Print</vt:lpstr>
      <vt:lpstr>Roboto Bold</vt:lpstr>
      <vt:lpstr>思源黑体 CN Bold</vt:lpstr>
      <vt:lpstr>Roboto Regular</vt:lpstr>
      <vt:lpstr>思源黑体 CN Regular</vt:lpstr>
      <vt:lpstr>微软雅黑</vt:lpstr>
      <vt:lpstr>Arial Unicode MS</vt:lpstr>
      <vt:lpstr>等线 Light</vt:lpstr>
      <vt:lpstr>Office 主题</vt:lpstr>
      <vt:lpstr>PowerPoint 演示文稿</vt:lpstr>
      <vt:lpstr>修改主要原因</vt:lpstr>
      <vt:lpstr>方案修改内容（如有）</vt:lpstr>
      <vt:lpstr>知情同意书修改内容（如有）</vt:lpstr>
      <vt:lpstr>其他文件修改（如有）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武云霞; chang luxian</dc:creator>
  <cp:lastModifiedBy>Chia Sheng</cp:lastModifiedBy>
  <cp:revision>48</cp:revision>
  <dcterms:created xsi:type="dcterms:W3CDTF">2014-12-28T13:07:00Z</dcterms:created>
  <dcterms:modified xsi:type="dcterms:W3CDTF">2024-02-29T00:59:11Z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B77DD60ACBB94402844E9F1E1EF6F12B</vt:lpwstr>
  </property>
  <property fmtid="{D5CDD505-2E9C-101B-9397-08002B2CF9AE}" pid="3" name="KSOProductBuildVer">
    <vt:lpwstr>2052-12.1.0.16388</vt:lpwstr>
  </property>
</Properties>
</file>