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3" r:id="rId4"/>
    <p:sldId id="280" r:id="rId5"/>
    <p:sldId id="26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115" y="19754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965" y="1268730"/>
            <a:ext cx="119735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提醒：汇报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(PPT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模板仅供参考，红色字体为提示作用，在汇报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中注意删除）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事件概况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sp>
        <p:nvSpPr>
          <p:cNvPr id="2" name="内容占位符 1"/>
          <p:cNvSpPr/>
          <p:nvPr>
            <p:ph idx="1"/>
          </p:nvPr>
        </p:nvSpPr>
        <p:spPr>
          <a:xfrm>
            <a:off x="551180" y="1340485"/>
            <a:ext cx="11016615" cy="4782185"/>
          </a:xfrm>
        </p:spPr>
        <p:txBody>
          <a:bodyPr/>
          <a:p>
            <a:pPr marL="0" indent="0">
              <a:buNone/>
            </a:pPr>
            <a:endParaRPr lang="zh-CN" altLang="en-US" sz="2800" b="0"/>
          </a:p>
          <a:p>
            <a:pPr marL="0" indent="0">
              <a:buNone/>
            </a:pPr>
            <a:endParaRPr lang="zh-CN" altLang="en-US" sz="2800" b="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487170" y="1561465"/>
          <a:ext cx="9582785" cy="53981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0260"/>
                <a:gridCol w="6232525"/>
              </a:tblGrid>
              <a:tr h="663575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/>
                        <a:t>事件概况</a:t>
                      </a:r>
                      <a:endParaRPr lang="zh-CN" altLang="en-US" sz="2800"/>
                    </a:p>
                  </a:txBody>
                  <a:tcPr/>
                </a:tc>
                <a:tc hMerge="1">
                  <a:tcPr/>
                </a:tc>
              </a:tr>
              <a:tr h="89344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受试者编号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629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发生时间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642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严重程度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953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对项目的影响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6953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/>
                        <a:t>对受试者的</a:t>
                      </a:r>
                      <a:r>
                        <a:rPr lang="zh-CN" altLang="en-US" sz="2800"/>
                        <a:t>影响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chemeClr val="tx1"/>
                </a:solidFill>
              </a:rPr>
              <a:t>事件描述：</a:t>
            </a:r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  <a:p>
            <a:endParaRPr lang="zh-CN" altLang="en-US">
              <a:solidFill>
                <a:schemeClr val="tx1"/>
              </a:solidFill>
            </a:endParaRPr>
          </a:p>
          <a:p>
            <a:r>
              <a:rPr lang="zh-CN" altLang="en-US">
                <a:solidFill>
                  <a:schemeClr val="tx1"/>
                </a:solidFill>
              </a:rPr>
              <a:t>处理措施：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事件描述及处理</a:t>
            </a:r>
            <a:r>
              <a:rPr lang="zh-CN" altLang="en-US"/>
              <a:t>措施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TABLE_ENDDRAG_ORIGIN_RECT" val="754*370"/>
  <p:tag name="TABLE_ENDDRAG_RECT" val="117*122*754*370"/>
</p:tagLst>
</file>

<file path=ppt/tags/tag3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WPS 演示</Application>
  <PresentationFormat>宽屏</PresentationFormat>
  <Paragraphs>38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事件概况</vt:lpstr>
      <vt:lpstr>事件描述及处理措施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52</cp:revision>
  <dcterms:created xsi:type="dcterms:W3CDTF">2014-12-28T13:07:00Z</dcterms:created>
  <dcterms:modified xsi:type="dcterms:W3CDTF">2024-02-29T01:02:23Z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