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3" r:id="rId4"/>
    <p:sldId id="280" r:id="rId5"/>
    <p:sldId id="269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4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115" y="1988820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380" y="1341120"/>
            <a:ext cx="1184656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提醒：汇报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(PPT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模板仅供参考，红色字体为提示作用，在汇报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中注意删除）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基本</a:t>
            </a:r>
            <a:r>
              <a:rPr lang="zh-CN" altLang="en-US"/>
              <a:t>概况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aphicFrame>
        <p:nvGraphicFramePr>
          <p:cNvPr id="10" name="内容占位符 9"/>
          <p:cNvGraphicFramePr/>
          <p:nvPr>
            <p:ph idx="1"/>
            <p:custDataLst>
              <p:tags r:id="rId1"/>
            </p:custDataLst>
          </p:nvPr>
        </p:nvGraphicFramePr>
        <p:xfrm>
          <a:off x="1199515" y="1308735"/>
          <a:ext cx="10008870" cy="18415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6050"/>
                <a:gridCol w="6052820"/>
              </a:tblGrid>
              <a:tr h="36830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受试者</a:t>
                      </a:r>
                      <a:r>
                        <a:rPr lang="zh-CN" altLang="en-US"/>
                        <a:t>信息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</a:tr>
              <a:tr h="3683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受试者</a:t>
                      </a:r>
                      <a:r>
                        <a:rPr lang="zh-CN" altLang="en-US"/>
                        <a:t>编号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83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年龄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83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入组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6830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发生</a:t>
                      </a: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前最近一次用药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表格 11"/>
          <p:cNvGraphicFramePr/>
          <p:nvPr>
            <p:custDataLst>
              <p:tags r:id="rId2"/>
            </p:custDataLst>
          </p:nvPr>
        </p:nvGraphicFramePr>
        <p:xfrm>
          <a:off x="1221105" y="3573145"/>
          <a:ext cx="9987280" cy="271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09695"/>
                <a:gridCol w="6077585"/>
              </a:tblGrid>
              <a:tr h="37719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信息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</a:tr>
              <a:tr h="3898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SAE名称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发生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05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转归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与研究药物的</a:t>
                      </a:r>
                      <a:r>
                        <a:rPr lang="zh-CN" altLang="en-US"/>
                        <a:t>相关性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05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本中心既往发生该类</a:t>
                      </a: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事件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所有中心既往发生该类</a:t>
                      </a:r>
                      <a:r>
                        <a:rPr lang="en-US" altLang="zh-CN"/>
                        <a:t>SAE</a:t>
                      </a:r>
                      <a:r>
                        <a:rPr lang="zh-CN" altLang="en-US"/>
                        <a:t>事件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b="0">
                <a:solidFill>
                  <a:srgbClr val="FF0000"/>
                </a:solidFill>
              </a:rPr>
              <a:t>提醒：本张</a:t>
            </a:r>
            <a:r>
              <a:rPr lang="en-US" altLang="zh-CN" b="0">
                <a:solidFill>
                  <a:srgbClr val="FF0000"/>
                </a:solidFill>
              </a:rPr>
              <a:t>PPT</a:t>
            </a:r>
            <a:r>
              <a:rPr lang="zh-CN" altLang="en-US" b="0">
                <a:solidFill>
                  <a:srgbClr val="FF0000"/>
                </a:solidFill>
              </a:rPr>
              <a:t>需要根据</a:t>
            </a:r>
            <a:r>
              <a:rPr lang="en-US" altLang="zh-CN" b="0">
                <a:solidFill>
                  <a:srgbClr val="FF0000"/>
                </a:solidFill>
              </a:rPr>
              <a:t>SAE</a:t>
            </a:r>
            <a:r>
              <a:rPr lang="zh-CN" altLang="en-US" b="0">
                <a:solidFill>
                  <a:srgbClr val="FF0000"/>
                </a:solidFill>
              </a:rPr>
              <a:t>报告写明</a:t>
            </a:r>
            <a:r>
              <a:rPr lang="zh-CN" altLang="en-US">
                <a:solidFill>
                  <a:srgbClr val="FF0000"/>
                </a:solidFill>
              </a:rPr>
              <a:t>受试者筛选入组情况、试验用药情况、</a:t>
            </a:r>
            <a:r>
              <a:rPr lang="en-US" altLang="zh-CN">
                <a:solidFill>
                  <a:srgbClr val="FF0000"/>
                </a:solidFill>
              </a:rPr>
              <a:t>SAE</a:t>
            </a:r>
            <a:r>
              <a:rPr lang="zh-CN" altLang="en-US">
                <a:solidFill>
                  <a:srgbClr val="FF0000"/>
                </a:solidFill>
              </a:rPr>
              <a:t>发生时间、过程（症状、检查、外院治疗等）及处理、</a:t>
            </a:r>
            <a:r>
              <a:rPr lang="en-US" altLang="zh-CN">
                <a:solidFill>
                  <a:srgbClr val="FF0000"/>
                </a:solidFill>
              </a:rPr>
              <a:t>SAE</a:t>
            </a:r>
            <a:r>
              <a:rPr lang="zh-CN" altLang="en-US">
                <a:solidFill>
                  <a:srgbClr val="FF0000"/>
                </a:solidFill>
              </a:rPr>
              <a:t>转归、相关性等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SAE</a:t>
            </a:r>
            <a:r>
              <a:rPr lang="zh-CN" altLang="en-US"/>
              <a:t>详情及处理</a:t>
            </a:r>
            <a:r>
              <a:rPr lang="zh-CN" altLang="en-US"/>
              <a:t>情况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TABLE_ENDDRAG_ORIGIN_RECT" val="788*138"/>
  <p:tag name="TABLE_ENDDRAG_RECT" val="100*109*788*138"/>
</p:tagLst>
</file>

<file path=ppt/tags/tag3.xml><?xml version="1.0" encoding="utf-8"?>
<p:tagLst xmlns:p="http://schemas.openxmlformats.org/presentationml/2006/main">
  <p:tag name="TABLE_ENDDRAG_ORIGIN_RECT" val="781*180"/>
  <p:tag name="TABLE_ENDDRAG_RECT" val="71*309*781*180"/>
</p:tagLst>
</file>

<file path=ppt/tags/tag4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275</Words>
  <Application>WPS 演示</Application>
  <PresentationFormat>宽屏</PresentationFormat>
  <Paragraphs>46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基本概况</vt:lpstr>
      <vt:lpstr>SAE详情及处理情况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51</cp:revision>
  <dcterms:created xsi:type="dcterms:W3CDTF">2014-12-28T13:07:00Z</dcterms:created>
  <dcterms:modified xsi:type="dcterms:W3CDTF">2024-02-29T00:59:43Z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